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aveSubsetFonts="1">
  <p:sldMasterIdLst>
    <p:sldMasterId id="2147483715" r:id="rId1"/>
    <p:sldMasterId id="2147483968" r:id="rId2"/>
    <p:sldMasterId id="2147483978" r:id="rId3"/>
    <p:sldMasterId id="2147483983" r:id="rId4"/>
  </p:sldMasterIdLst>
  <p:notesMasterIdLst>
    <p:notesMasterId r:id="rId17"/>
  </p:notesMasterIdLst>
  <p:sldIdLst>
    <p:sldId id="3017" r:id="rId5"/>
    <p:sldId id="2898" r:id="rId6"/>
    <p:sldId id="3577" r:id="rId7"/>
    <p:sldId id="3583" r:id="rId8"/>
    <p:sldId id="3582" r:id="rId9"/>
    <p:sldId id="3561" r:id="rId10"/>
    <p:sldId id="3565" r:id="rId11"/>
    <p:sldId id="3576" r:id="rId12"/>
    <p:sldId id="3564" r:id="rId13"/>
    <p:sldId id="260" r:id="rId14"/>
    <p:sldId id="262" r:id="rId15"/>
    <p:sldId id="3581" r:id="rId16"/>
  </p:sldIdLst>
  <p:sldSz cx="12192000" cy="6858000"/>
  <p:notesSz cx="6797675" cy="9926638"/>
  <p:defaultTextStyle>
    <a:defPPr>
      <a:defRPr lang="zh-TW"/>
    </a:defPPr>
    <a:lvl1pPr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1pPr>
    <a:lvl2pPr marL="455613" indent="1588"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2pPr>
    <a:lvl3pPr marL="912813" indent="1588"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3pPr>
    <a:lvl4pPr marL="1370013" indent="1588"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4pPr>
    <a:lvl5pPr marL="1827213" indent="1588"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5pPr>
    <a:lvl6pPr marL="2286000" algn="l" defTabSz="914400" rtl="0" eaLnBrk="1" latinLnBrk="0" hangingPunct="1">
      <a:defRPr kern="1200">
        <a:solidFill>
          <a:srgbClr val="000000"/>
        </a:solidFill>
        <a:latin typeface="Calibri" pitchFamily="34" charset="0"/>
        <a:ea typeface="Calibri" pitchFamily="34" charset="0"/>
        <a:cs typeface="Calibri" pitchFamily="34" charset="0"/>
        <a:sym typeface="Calibri" pitchFamily="34" charset="0"/>
      </a:defRPr>
    </a:lvl6pPr>
    <a:lvl7pPr marL="2743200" algn="l" defTabSz="914400" rtl="0" eaLnBrk="1" latinLnBrk="0" hangingPunct="1">
      <a:defRPr kern="1200">
        <a:solidFill>
          <a:srgbClr val="000000"/>
        </a:solidFill>
        <a:latin typeface="Calibri" pitchFamily="34" charset="0"/>
        <a:ea typeface="Calibri" pitchFamily="34" charset="0"/>
        <a:cs typeface="Calibri" pitchFamily="34" charset="0"/>
        <a:sym typeface="Calibri" pitchFamily="34" charset="0"/>
      </a:defRPr>
    </a:lvl7pPr>
    <a:lvl8pPr marL="3200400" algn="l" defTabSz="914400" rtl="0" eaLnBrk="1" latinLnBrk="0" hangingPunct="1">
      <a:defRPr kern="1200">
        <a:solidFill>
          <a:srgbClr val="000000"/>
        </a:solidFill>
        <a:latin typeface="Calibri" pitchFamily="34" charset="0"/>
        <a:ea typeface="Calibri" pitchFamily="34" charset="0"/>
        <a:cs typeface="Calibri" pitchFamily="34" charset="0"/>
        <a:sym typeface="Calibri" pitchFamily="34" charset="0"/>
      </a:defRPr>
    </a:lvl8pPr>
    <a:lvl9pPr marL="3657600" algn="l" defTabSz="914400" rtl="0" eaLnBrk="1" latinLnBrk="0" hangingPunct="1">
      <a:defRPr kern="1200">
        <a:solidFill>
          <a:srgbClr val="000000"/>
        </a:solidFill>
        <a:latin typeface="Calibri" pitchFamily="34" charset="0"/>
        <a:ea typeface="Calibri" pitchFamily="34" charset="0"/>
        <a:cs typeface="Calibri" pitchFamily="34" charset="0"/>
        <a:sym typeface="Calibri" pitchFamily="34" charset="0"/>
      </a:defRPr>
    </a:lvl9pPr>
  </p:defaultTextStyle>
  <p:extLst>
    <p:ext uri="{521415D9-36F7-43E2-AB2F-B90AF26B5E84}">
      <p14:sectionLst xmlns:p14="http://schemas.microsoft.com/office/powerpoint/2010/main">
        <p14:section name="預設章節" id="{45496DF8-8F7F-4BE4-B4DE-D7E190B2FBA5}">
          <p14:sldIdLst>
            <p14:sldId id="3017"/>
            <p14:sldId id="2898"/>
            <p14:sldId id="3577"/>
            <p14:sldId id="3583"/>
            <p14:sldId id="3582"/>
            <p14:sldId id="3561"/>
            <p14:sldId id="3565"/>
            <p14:sldId id="3576"/>
            <p14:sldId id="3564"/>
            <p14:sldId id="260"/>
            <p14:sldId id="262"/>
            <p14:sldId id="3581"/>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1EC"/>
    <a:srgbClr val="B5DDCF"/>
    <a:srgbClr val="E0F1EB"/>
    <a:srgbClr val="FDF1DD"/>
    <a:srgbClr val="F9D7A7"/>
    <a:srgbClr val="F6C783"/>
    <a:srgbClr val="65942E"/>
    <a:srgbClr val="D99860"/>
    <a:srgbClr val="CBE9EB"/>
    <a:srgbClr val="C72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4848" autoAdjust="0"/>
  </p:normalViewPr>
  <p:slideViewPr>
    <p:cSldViewPr>
      <p:cViewPr>
        <p:scale>
          <a:sx n="89" d="100"/>
          <a:sy n="89" d="100"/>
        </p:scale>
        <p:origin x="-126" y="-72"/>
      </p:cViewPr>
      <p:guideLst>
        <p:guide orient="horz" pos="2160"/>
        <p:guide pos="3840"/>
      </p:guideLst>
    </p:cSldViewPr>
  </p:slideViewPr>
  <p:notesTextViewPr>
    <p:cViewPr>
      <p:scale>
        <a:sx n="1" d="1"/>
        <a:sy n="1" d="1"/>
      </p:scale>
      <p:origin x="0" y="0"/>
    </p:cViewPr>
  </p:notesTextViewPr>
  <p:sorterViewPr>
    <p:cViewPr>
      <p:scale>
        <a:sx n="89" d="100"/>
        <a:sy n="89" d="100"/>
      </p:scale>
      <p:origin x="0" y="0"/>
    </p:cViewPr>
  </p:sorterViewPr>
  <p:notesViewPr>
    <p:cSldViewPr>
      <p:cViewPr varScale="1">
        <p:scale>
          <a:sx n="78" d="100"/>
          <a:sy n="78" d="100"/>
        </p:scale>
        <p:origin x="39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p:cNvSpPr>
          <p:nvPr>
            <p:ph type="sldImg" idx="2"/>
          </p:nvPr>
        </p:nvSpPr>
        <p:spPr bwMode="auto">
          <a:xfrm>
            <a:off x="90488" y="744538"/>
            <a:ext cx="6616700"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Rectangle 2"/>
          <p:cNvSpPr>
            <a:spLocks noGrp="1"/>
          </p:cNvSpPr>
          <p:nvPr>
            <p:ph type="body" sz="quarter" idx="3"/>
          </p:nvPr>
        </p:nvSpPr>
        <p:spPr bwMode="auto">
          <a:xfrm>
            <a:off x="906465" y="4714879"/>
            <a:ext cx="4984750"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2" tIns="45711" rIns="91422" bIns="45711" numCol="1" anchor="t" anchorCtr="0" compatLnSpc="1">
            <a:prstTxWarp prst="textNoShape">
              <a:avLst/>
            </a:prstTxWarp>
          </a:bodyPr>
          <a:lstStyle/>
          <a:p>
            <a:pPr lvl="0"/>
            <a:r>
              <a:rPr lang="zh-TW" altLang="zh-TW" noProof="0">
                <a:sym typeface="Avenir" charset="0"/>
              </a:rPr>
              <a:t>Click to edit Master text styles</a:t>
            </a:r>
          </a:p>
          <a:p>
            <a:pPr lvl="1"/>
            <a:r>
              <a:rPr lang="zh-TW" altLang="zh-TW" noProof="0">
                <a:sym typeface="Avenir" charset="0"/>
              </a:rPr>
              <a:t>Second level</a:t>
            </a:r>
          </a:p>
          <a:p>
            <a:pPr lvl="2"/>
            <a:r>
              <a:rPr lang="zh-TW" altLang="zh-TW" noProof="0">
                <a:sym typeface="Avenir" charset="0"/>
              </a:rPr>
              <a:t>Third level</a:t>
            </a:r>
          </a:p>
          <a:p>
            <a:pPr lvl="3"/>
            <a:r>
              <a:rPr lang="zh-TW" altLang="zh-TW" noProof="0">
                <a:sym typeface="Avenir" charset="0"/>
              </a:rPr>
              <a:t>Fourth level</a:t>
            </a:r>
          </a:p>
          <a:p>
            <a:pPr lvl="4"/>
            <a:r>
              <a:rPr lang="zh-TW" altLang="zh-TW" noProof="0">
                <a:sym typeface="Avenir" charset="0"/>
              </a:rPr>
              <a:t>Fifth level</a:t>
            </a:r>
          </a:p>
        </p:txBody>
      </p:sp>
    </p:spTree>
    <p:extLst>
      <p:ext uri="{BB962C8B-B14F-4D97-AF65-F5344CB8AC3E}">
        <p14:creationId xmlns:p14="http://schemas.microsoft.com/office/powerpoint/2010/main" val="298525379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4521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3565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8807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2142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9383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3009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0203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15333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8775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24117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49664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grpSp>
        <p:nvGrpSpPr>
          <p:cNvPr id="5" name="McK Title Elements"/>
          <p:cNvGrpSpPr>
            <a:grpSpLocks/>
          </p:cNvGrpSpPr>
          <p:nvPr userDrawn="1"/>
        </p:nvGrpSpPr>
        <p:grpSpPr bwMode="auto">
          <a:xfrm>
            <a:off x="3591727" y="2183416"/>
            <a:ext cx="6840045" cy="4601696"/>
            <a:chOff x="1663" y="1348"/>
            <a:chExt cx="3167" cy="2841"/>
          </a:xfrm>
        </p:grpSpPr>
        <p:sp>
          <p:nvSpPr>
            <p:cNvPr id="6"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CONFIDENTIAL</a:t>
              </a:r>
            </a:p>
          </p:txBody>
        </p:sp>
        <p:sp>
          <p:nvSpPr>
            <p:cNvPr id="7" name="McK Document" hidden="1"/>
            <p:cNvSpPr txBox="1">
              <a:spLocks noChangeArrowheads="1"/>
            </p:cNvSpPr>
            <p:nvPr userDrawn="1"/>
          </p:nvSpPr>
          <p:spPr bwMode="auto">
            <a:xfrm>
              <a:off x="1663" y="3047"/>
              <a:ext cx="3167" cy="136"/>
            </a:xfrm>
            <a:prstGeom prst="rect">
              <a:avLst/>
            </a:prstGeom>
            <a:noFill/>
            <a:ln>
              <a:noFill/>
            </a:ln>
            <a:extLst/>
          </p:spPr>
          <p:txBody>
            <a:bodyPr lIns="0" tIns="0" rIns="0" bIns="0"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Document</a:t>
              </a:r>
            </a:p>
          </p:txBody>
        </p:sp>
        <p:sp>
          <p:nvSpPr>
            <p:cNvPr id="8"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Date</a:t>
              </a:r>
            </a:p>
          </p:txBody>
        </p:sp>
        <p:sp>
          <p:nvSpPr>
            <p:cNvPr id="9" name="McK Disclaimer" hidden="1"/>
            <p:cNvSpPr>
              <a:spLocks noChangeArrowheads="1"/>
            </p:cNvSpPr>
            <p:nvPr userDrawn="1">
              <p:custDataLst>
                <p:tags r:id="rId1"/>
              </p:custDataLst>
            </p:nvPr>
          </p:nvSpPr>
          <p:spPr bwMode="auto">
            <a:xfrm>
              <a:off x="1663" y="3847"/>
              <a:ext cx="2303" cy="342"/>
            </a:xfrm>
            <a:prstGeom prst="rect">
              <a:avLst/>
            </a:prstGeom>
            <a:noFill/>
            <a:ln>
              <a:noFill/>
            </a:ln>
            <a:extLst/>
          </p:spPr>
          <p:txBody>
            <a:bodyPr lIns="0" tIns="0" rIns="0" bIns="0" anchor="b">
              <a:spAutoFit/>
            </a:bodyPr>
            <a:lstStyle>
              <a:lvl1pPr defTabSz="804863" eaLnBrk="0" hangingPunct="0">
                <a:defRPr sz="4000" b="1">
                  <a:solidFill>
                    <a:schemeClr val="tx1"/>
                  </a:solidFill>
                  <a:latin typeface="Arial" charset="0"/>
                  <a:ea typeface="华文楷体" pitchFamily="2" charset="-122"/>
                </a:defRPr>
              </a:lvl1pPr>
              <a:lvl2pPr marL="742950" indent="-285750" defTabSz="804863" eaLnBrk="0" hangingPunct="0">
                <a:defRPr sz="4000" b="1">
                  <a:solidFill>
                    <a:schemeClr val="tx1"/>
                  </a:solidFill>
                  <a:latin typeface="Arial" charset="0"/>
                  <a:ea typeface="华文楷体" pitchFamily="2" charset="-122"/>
                </a:defRPr>
              </a:lvl2pPr>
              <a:lvl3pPr marL="1143000" indent="-228600" defTabSz="804863" eaLnBrk="0" hangingPunct="0">
                <a:defRPr sz="4000" b="1">
                  <a:solidFill>
                    <a:schemeClr val="tx1"/>
                  </a:solidFill>
                  <a:latin typeface="Arial" charset="0"/>
                  <a:ea typeface="华文楷体" pitchFamily="2" charset="-122"/>
                </a:defRPr>
              </a:lvl3pPr>
              <a:lvl4pPr marL="1600200" indent="-228600" defTabSz="804863" eaLnBrk="0" hangingPunct="0">
                <a:defRPr sz="4000" b="1">
                  <a:solidFill>
                    <a:schemeClr val="tx1"/>
                  </a:solidFill>
                  <a:latin typeface="Arial" charset="0"/>
                  <a:ea typeface="华文楷体" pitchFamily="2" charset="-122"/>
                </a:defRPr>
              </a:lvl4pPr>
              <a:lvl5pPr marL="2057400" indent="-228600" defTabSz="804863" eaLnBrk="0" hangingPunct="0">
                <a:defRPr sz="4000" b="1">
                  <a:solidFill>
                    <a:schemeClr val="tx1"/>
                  </a:solidFill>
                  <a:latin typeface="Arial" charset="0"/>
                  <a:ea typeface="华文楷体" pitchFamily="2" charset="-122"/>
                </a:defRPr>
              </a:lvl5pPr>
              <a:lvl6pPr marL="2514600" indent="-228600" defTabSz="804863"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defTabSz="804863"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defTabSz="804863"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defTabSz="804863" eaLnBrk="0" fontAlgn="base" hangingPunct="0">
                <a:spcBef>
                  <a:spcPct val="0"/>
                </a:spcBef>
                <a:spcAft>
                  <a:spcPct val="0"/>
                </a:spcAft>
                <a:defRPr sz="4000" b="1">
                  <a:solidFill>
                    <a:schemeClr val="tx1"/>
                  </a:solidFill>
                  <a:latin typeface="Arial" charset="0"/>
                  <a:ea typeface="华文楷体" pitchFamily="2" charset="-122"/>
                </a:defRPr>
              </a:lvl9pPr>
            </a:lstStyle>
            <a:p>
              <a:pPr>
                <a:defRPr/>
              </a:pPr>
              <a:r>
                <a:rPr lang="en-US" altLang="zh-TW" sz="900" b="0">
                  <a:ea typeface="新細明體" charset="-12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Line 197"/>
          <p:cNvSpPr>
            <a:spLocks noChangeShapeType="1"/>
          </p:cNvSpPr>
          <p:nvPr userDrawn="1"/>
        </p:nvSpPr>
        <p:spPr bwMode="auto">
          <a:xfrm>
            <a:off x="1133891"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6" tIns="46643" rIns="93286" bIns="46643"/>
          <a:lstStyle/>
          <a:p>
            <a:endParaRPr lang="zh-TW" altLang="en-US"/>
          </a:p>
        </p:txBody>
      </p:sp>
      <p:pic>
        <p:nvPicPr>
          <p:cNvPr id="11" name="Picture 10" descr="金控及第一層子公司ol logo"/>
          <p:cNvPicPr>
            <a:picLocks noChangeAspect="1" noChangeArrowheads="1"/>
          </p:cNvPicPr>
          <p:nvPr userDrawn="1"/>
        </p:nvPicPr>
        <p:blipFill>
          <a:blip r:embed="rId3">
            <a:extLst>
              <a:ext uri="{28A0092B-C50C-407E-A947-70E740481C1C}">
                <a14:useLocalDpi xmlns:a14="http://schemas.microsoft.com/office/drawing/2010/main" val="0"/>
              </a:ext>
            </a:extLst>
          </a:blip>
          <a:srcRect l="3459" t="18423" r="54451" b="75691"/>
          <a:stretch>
            <a:fillRect/>
          </a:stretch>
        </p:blipFill>
        <p:spPr bwMode="auto">
          <a:xfrm>
            <a:off x="373645" y="234864"/>
            <a:ext cx="2337979" cy="7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標題 1"/>
          <p:cNvSpPr>
            <a:spLocks noGrp="1"/>
          </p:cNvSpPr>
          <p:nvPr>
            <p:ph type="title"/>
          </p:nvPr>
        </p:nvSpPr>
        <p:spPr>
          <a:xfrm>
            <a:off x="2122181" y="2304993"/>
            <a:ext cx="8159423" cy="717546"/>
          </a:xfrm>
          <a:prstGeom prst="rect">
            <a:avLst/>
          </a:prstGeom>
        </p:spPr>
        <p:txBody>
          <a:bodyPr lIns="93286" tIns="46643" rIns="93286" bIns="46643" anchor="ctr"/>
          <a:lstStyle>
            <a:lvl1pPr algn="ctr">
              <a:defRPr sz="3600">
                <a:solidFill>
                  <a:schemeClr val="tx1"/>
                </a:solidFill>
                <a:latin typeface="+mn-ea"/>
                <a:ea typeface="+mn-ea"/>
              </a:defRPr>
            </a:lvl1pPr>
          </a:lstStyle>
          <a:p>
            <a:r>
              <a:rPr lang="zh-TW" altLang="en-US" dirty="0"/>
              <a:t>按一下以編輯母片標題樣式</a:t>
            </a:r>
          </a:p>
        </p:txBody>
      </p:sp>
      <p:sp>
        <p:nvSpPr>
          <p:cNvPr id="19" name="文字版面配置區 3"/>
          <p:cNvSpPr>
            <a:spLocks noGrp="1"/>
          </p:cNvSpPr>
          <p:nvPr>
            <p:ph type="body" sz="half" idx="2"/>
          </p:nvPr>
        </p:nvSpPr>
        <p:spPr>
          <a:xfrm>
            <a:off x="3128390" y="4489744"/>
            <a:ext cx="6502357" cy="559288"/>
          </a:xfrm>
          <a:prstGeom prst="rect">
            <a:avLst/>
          </a:prstGeom>
        </p:spPr>
        <p:txBody>
          <a:bodyPr lIns="93286" tIns="46643" rIns="93286" bIns="46643" anchor="ctr"/>
          <a:lstStyle>
            <a:lvl1pPr marL="0" indent="0" algn="ctr">
              <a:buNone/>
              <a:defRPr sz="2900" b="1"/>
            </a:lvl1pPr>
            <a:lvl2pPr marL="466431" indent="0">
              <a:buNone/>
              <a:defRPr sz="1200"/>
            </a:lvl2pPr>
            <a:lvl3pPr marL="932863" indent="0">
              <a:buNone/>
              <a:defRPr sz="1000"/>
            </a:lvl3pPr>
            <a:lvl4pPr marL="1399295" indent="0">
              <a:buNone/>
              <a:defRPr sz="900"/>
            </a:lvl4pPr>
            <a:lvl5pPr marL="1865728" indent="0">
              <a:buNone/>
              <a:defRPr sz="900"/>
            </a:lvl5pPr>
            <a:lvl6pPr marL="2332159" indent="0">
              <a:buNone/>
              <a:defRPr sz="900"/>
            </a:lvl6pPr>
            <a:lvl7pPr marL="2798590" indent="0">
              <a:buNone/>
              <a:defRPr sz="900"/>
            </a:lvl7pPr>
            <a:lvl8pPr marL="3265022" indent="0">
              <a:buNone/>
              <a:defRPr sz="900"/>
            </a:lvl8pPr>
            <a:lvl9pPr marL="3731453" indent="0">
              <a:buNone/>
              <a:defRPr sz="900"/>
            </a:lvl9pPr>
          </a:lstStyle>
          <a:p>
            <a:pPr lvl="0"/>
            <a:r>
              <a:rPr lang="zh-TW" altLang="en-US"/>
              <a:t>按一下以編輯母片文字樣式</a:t>
            </a:r>
          </a:p>
        </p:txBody>
      </p:sp>
      <p:sp>
        <p:nvSpPr>
          <p:cNvPr id="20" name="文字版面配置區 3"/>
          <p:cNvSpPr>
            <a:spLocks noGrp="1"/>
          </p:cNvSpPr>
          <p:nvPr>
            <p:ph type="body" sz="half" idx="10"/>
          </p:nvPr>
        </p:nvSpPr>
        <p:spPr>
          <a:xfrm>
            <a:off x="3786999" y="5584122"/>
            <a:ext cx="5122507" cy="414941"/>
          </a:xfrm>
          <a:prstGeom prst="rect">
            <a:avLst/>
          </a:prstGeom>
        </p:spPr>
        <p:txBody>
          <a:bodyPr lIns="93286" tIns="46643" rIns="93286" bIns="46643" anchor="ctr"/>
          <a:lstStyle>
            <a:lvl1pPr marL="0" indent="0" algn="ctr">
              <a:buNone/>
              <a:defRPr sz="1600" b="1">
                <a:latin typeface="+mj-ea"/>
                <a:ea typeface="+mj-ea"/>
              </a:defRPr>
            </a:lvl1pPr>
            <a:lvl2pPr marL="466431" indent="0">
              <a:buNone/>
              <a:defRPr sz="1200"/>
            </a:lvl2pPr>
            <a:lvl3pPr marL="932863" indent="0">
              <a:buNone/>
              <a:defRPr sz="1000"/>
            </a:lvl3pPr>
            <a:lvl4pPr marL="1399295" indent="0">
              <a:buNone/>
              <a:defRPr sz="900"/>
            </a:lvl4pPr>
            <a:lvl5pPr marL="1865728" indent="0">
              <a:buNone/>
              <a:defRPr sz="900"/>
            </a:lvl5pPr>
            <a:lvl6pPr marL="2332159" indent="0">
              <a:buNone/>
              <a:defRPr sz="900"/>
            </a:lvl6pPr>
            <a:lvl7pPr marL="2798590" indent="0">
              <a:buNone/>
              <a:defRPr sz="900"/>
            </a:lvl7pPr>
            <a:lvl8pPr marL="3265022" indent="0">
              <a:buNone/>
              <a:defRPr sz="900"/>
            </a:lvl8pPr>
            <a:lvl9pPr marL="3731453"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3655507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61985" y="234864"/>
            <a:ext cx="11725485" cy="294794"/>
          </a:xfrm>
          <a:prstGeom prst="rect">
            <a:avLst/>
          </a:prstGeom>
        </p:spPr>
        <p:txBody>
          <a:bodyPr/>
          <a:lstStyle/>
          <a:p>
            <a:r>
              <a:rPr lang="zh-TW" altLang="en-US" dirty="0"/>
              <a:t>按一下以編輯母片標題樣式</a:t>
            </a:r>
          </a:p>
        </p:txBody>
      </p:sp>
    </p:spTree>
    <p:extLst>
      <p:ext uri="{BB962C8B-B14F-4D97-AF65-F5344CB8AC3E}">
        <p14:creationId xmlns:p14="http://schemas.microsoft.com/office/powerpoint/2010/main" val="203318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Line 2"/>
          <p:cNvSpPr>
            <a:spLocks noChangeShapeType="1"/>
          </p:cNvSpPr>
          <p:nvPr/>
        </p:nvSpPr>
        <p:spPr bwMode="auto">
          <a:xfrm>
            <a:off x="0" y="761280"/>
            <a:ext cx="12192000" cy="0"/>
          </a:xfrm>
          <a:prstGeom prst="line">
            <a:avLst/>
          </a:prstGeom>
          <a:noFill/>
          <a:ln w="25400">
            <a:solidFill>
              <a:srgbClr val="FF0000"/>
            </a:solidFill>
            <a:round/>
            <a:headEnd/>
            <a:tailEnd/>
          </a:ln>
          <a:extLst/>
        </p:spPr>
        <p:txBody>
          <a:bodyPr lIns="91431" tIns="45716" rIns="91431" bIns="45716"/>
          <a:lstStyle/>
          <a:p>
            <a:pPr algn="ctr" eaLnBrk="0" fontAlgn="t" hangingPunct="0">
              <a:defRPr/>
            </a:pPr>
            <a:endParaRPr lang="zh-TW" altLang="en-US">
              <a:effectLst>
                <a:outerShdw blurRad="38100" dist="38100" dir="2700000" algn="tl">
                  <a:srgbClr val="000000">
                    <a:alpha val="43137"/>
                  </a:srgbClr>
                </a:outerShdw>
              </a:effectLst>
              <a:ea typeface="华文楷体"/>
              <a:cs typeface="华文楷体"/>
            </a:endParaRPr>
          </a:p>
        </p:txBody>
      </p:sp>
      <p:sp>
        <p:nvSpPr>
          <p:cNvPr id="3" name="頁尾版面配置區 2"/>
          <p:cNvSpPr>
            <a:spLocks noGrp="1"/>
          </p:cNvSpPr>
          <p:nvPr>
            <p:ph type="ftr" sz="quarter" idx="10"/>
          </p:nvPr>
        </p:nvSpPr>
        <p:spPr>
          <a:xfrm>
            <a:off x="101511" y="6325105"/>
            <a:ext cx="3861700" cy="456768"/>
          </a:xfrm>
          <a:prstGeom prst="rect">
            <a:avLst/>
          </a:prstGeom>
        </p:spPr>
        <p:txBody>
          <a:bodyPr lIns="89611" tIns="44806" rIns="89611" bIns="44806"/>
          <a:lstStyle>
            <a:lvl1pPr>
              <a:defRPr>
                <a:latin typeface="Arial" pitchFamily="34" charset="0"/>
                <a:ea typeface="华文楷体"/>
                <a:cs typeface="华文楷体"/>
              </a:defRPr>
            </a:lvl1pPr>
          </a:lstStyle>
          <a:p>
            <a:pPr>
              <a:defRPr/>
            </a:pPr>
            <a:endParaRPr lang="en-US" altLang="zh-TW"/>
          </a:p>
        </p:txBody>
      </p:sp>
      <p:sp>
        <p:nvSpPr>
          <p:cNvPr id="4" name="投影片編號版面配置區 5"/>
          <p:cNvSpPr>
            <a:spLocks noGrp="1"/>
          </p:cNvSpPr>
          <p:nvPr>
            <p:ph type="sldNum" sz="quarter" idx="11"/>
          </p:nvPr>
        </p:nvSpPr>
        <p:spPr>
          <a:xfrm>
            <a:off x="12816178" y="6493558"/>
            <a:ext cx="576664" cy="364442"/>
          </a:xfrm>
          <a:prstGeom prst="rect">
            <a:avLst/>
          </a:prstGeom>
        </p:spPr>
        <p:txBody>
          <a:bodyPr lIns="89611" tIns="44806" rIns="89611" bIns="44806"/>
          <a:lstStyle>
            <a:lvl1pPr algn="r">
              <a:defRPr>
                <a:latin typeface="Arial" pitchFamily="34" charset="0"/>
                <a:ea typeface="华文楷体"/>
                <a:cs typeface="华文楷体"/>
              </a:defRPr>
            </a:lvl1pPr>
          </a:lstStyle>
          <a:p>
            <a:pPr>
              <a:defRPr/>
            </a:pPr>
            <a:fld id="{1205133C-595D-489E-85D1-8223544B213D}" type="slidenum">
              <a:rPr lang="zh-TW" altLang="en-US"/>
              <a:pPr>
                <a:defRPr/>
              </a:pPr>
              <a:t>‹#›</a:t>
            </a:fld>
            <a:endParaRPr lang="zh-TW" altLang="en-US" dirty="0"/>
          </a:p>
        </p:txBody>
      </p:sp>
    </p:spTree>
    <p:extLst>
      <p:ext uri="{BB962C8B-B14F-4D97-AF65-F5344CB8AC3E}">
        <p14:creationId xmlns:p14="http://schemas.microsoft.com/office/powerpoint/2010/main" val="152510355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grpSp>
        <p:nvGrpSpPr>
          <p:cNvPr id="5" name="McK Title Elements"/>
          <p:cNvGrpSpPr>
            <a:grpSpLocks/>
          </p:cNvGrpSpPr>
          <p:nvPr userDrawn="1"/>
        </p:nvGrpSpPr>
        <p:grpSpPr bwMode="auto">
          <a:xfrm>
            <a:off x="3591727" y="2183416"/>
            <a:ext cx="6840045" cy="4601696"/>
            <a:chOff x="1663" y="1348"/>
            <a:chExt cx="3167" cy="2841"/>
          </a:xfrm>
        </p:grpSpPr>
        <p:sp>
          <p:nvSpPr>
            <p:cNvPr id="6"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CONFIDENTIAL</a:t>
              </a:r>
            </a:p>
          </p:txBody>
        </p:sp>
        <p:sp>
          <p:nvSpPr>
            <p:cNvPr id="7" name="McK Document" hidden="1"/>
            <p:cNvSpPr txBox="1">
              <a:spLocks noChangeArrowheads="1"/>
            </p:cNvSpPr>
            <p:nvPr userDrawn="1"/>
          </p:nvSpPr>
          <p:spPr bwMode="auto">
            <a:xfrm>
              <a:off x="1663" y="3047"/>
              <a:ext cx="3167" cy="136"/>
            </a:xfrm>
            <a:prstGeom prst="rect">
              <a:avLst/>
            </a:prstGeom>
            <a:noFill/>
            <a:ln>
              <a:noFill/>
            </a:ln>
            <a:extLst/>
          </p:spPr>
          <p:txBody>
            <a:bodyPr lIns="0" tIns="0" rIns="0" bIns="0"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Document</a:t>
              </a:r>
            </a:p>
          </p:txBody>
        </p:sp>
        <p:sp>
          <p:nvSpPr>
            <p:cNvPr id="8"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Date</a:t>
              </a:r>
            </a:p>
          </p:txBody>
        </p:sp>
        <p:sp>
          <p:nvSpPr>
            <p:cNvPr id="9" name="McK Disclaimer" hidden="1"/>
            <p:cNvSpPr>
              <a:spLocks noChangeArrowheads="1"/>
            </p:cNvSpPr>
            <p:nvPr userDrawn="1">
              <p:custDataLst>
                <p:tags r:id="rId1"/>
              </p:custDataLst>
            </p:nvPr>
          </p:nvSpPr>
          <p:spPr bwMode="auto">
            <a:xfrm>
              <a:off x="1663" y="3847"/>
              <a:ext cx="2303" cy="342"/>
            </a:xfrm>
            <a:prstGeom prst="rect">
              <a:avLst/>
            </a:prstGeom>
            <a:noFill/>
            <a:ln>
              <a:noFill/>
            </a:ln>
            <a:extLst/>
          </p:spPr>
          <p:txBody>
            <a:bodyPr lIns="0" tIns="0" rIns="0" bIns="0" anchor="b">
              <a:spAutoFit/>
            </a:bodyPr>
            <a:lstStyle>
              <a:lvl1pPr defTabSz="804863" eaLnBrk="0" hangingPunct="0">
                <a:defRPr sz="4000" b="1">
                  <a:solidFill>
                    <a:schemeClr val="tx1"/>
                  </a:solidFill>
                  <a:latin typeface="Arial" charset="0"/>
                  <a:ea typeface="华文楷体" pitchFamily="2" charset="-122"/>
                </a:defRPr>
              </a:lvl1pPr>
              <a:lvl2pPr marL="742950" indent="-285750" defTabSz="804863" eaLnBrk="0" hangingPunct="0">
                <a:defRPr sz="4000" b="1">
                  <a:solidFill>
                    <a:schemeClr val="tx1"/>
                  </a:solidFill>
                  <a:latin typeface="Arial" charset="0"/>
                  <a:ea typeface="华文楷体" pitchFamily="2" charset="-122"/>
                </a:defRPr>
              </a:lvl2pPr>
              <a:lvl3pPr marL="1143000" indent="-228600" defTabSz="804863" eaLnBrk="0" hangingPunct="0">
                <a:defRPr sz="4000" b="1">
                  <a:solidFill>
                    <a:schemeClr val="tx1"/>
                  </a:solidFill>
                  <a:latin typeface="Arial" charset="0"/>
                  <a:ea typeface="华文楷体" pitchFamily="2" charset="-122"/>
                </a:defRPr>
              </a:lvl3pPr>
              <a:lvl4pPr marL="1600200" indent="-228600" defTabSz="804863" eaLnBrk="0" hangingPunct="0">
                <a:defRPr sz="4000" b="1">
                  <a:solidFill>
                    <a:schemeClr val="tx1"/>
                  </a:solidFill>
                  <a:latin typeface="Arial" charset="0"/>
                  <a:ea typeface="华文楷体" pitchFamily="2" charset="-122"/>
                </a:defRPr>
              </a:lvl4pPr>
              <a:lvl5pPr marL="2057400" indent="-228600" defTabSz="804863" eaLnBrk="0" hangingPunct="0">
                <a:defRPr sz="4000" b="1">
                  <a:solidFill>
                    <a:schemeClr val="tx1"/>
                  </a:solidFill>
                  <a:latin typeface="Arial" charset="0"/>
                  <a:ea typeface="华文楷体" pitchFamily="2" charset="-122"/>
                </a:defRPr>
              </a:lvl5pPr>
              <a:lvl6pPr marL="2514600" indent="-228600" defTabSz="804863"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defTabSz="804863"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defTabSz="804863"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defTabSz="804863" eaLnBrk="0" fontAlgn="base" hangingPunct="0">
                <a:spcBef>
                  <a:spcPct val="0"/>
                </a:spcBef>
                <a:spcAft>
                  <a:spcPct val="0"/>
                </a:spcAft>
                <a:defRPr sz="4000" b="1">
                  <a:solidFill>
                    <a:schemeClr val="tx1"/>
                  </a:solidFill>
                  <a:latin typeface="Arial" charset="0"/>
                  <a:ea typeface="华文楷体" pitchFamily="2" charset="-122"/>
                </a:defRPr>
              </a:lvl9pPr>
            </a:lstStyle>
            <a:p>
              <a:pPr>
                <a:defRPr/>
              </a:pPr>
              <a:r>
                <a:rPr lang="en-US" altLang="zh-TW" sz="900" b="0">
                  <a:ea typeface="新細明體" charset="-12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Line 197"/>
          <p:cNvSpPr>
            <a:spLocks noChangeShapeType="1"/>
          </p:cNvSpPr>
          <p:nvPr userDrawn="1"/>
        </p:nvSpPr>
        <p:spPr bwMode="auto">
          <a:xfrm>
            <a:off x="1133891"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6" tIns="46643" rIns="93286" bIns="46643"/>
          <a:lstStyle/>
          <a:p>
            <a:endParaRPr lang="zh-TW" altLang="en-US"/>
          </a:p>
        </p:txBody>
      </p:sp>
      <p:pic>
        <p:nvPicPr>
          <p:cNvPr id="11" name="Picture 10" descr="金控及第一層子公司ol logo"/>
          <p:cNvPicPr>
            <a:picLocks noChangeAspect="1" noChangeArrowheads="1"/>
          </p:cNvPicPr>
          <p:nvPr userDrawn="1"/>
        </p:nvPicPr>
        <p:blipFill>
          <a:blip r:embed="rId3">
            <a:extLst>
              <a:ext uri="{28A0092B-C50C-407E-A947-70E740481C1C}">
                <a14:useLocalDpi xmlns:a14="http://schemas.microsoft.com/office/drawing/2010/main" val="0"/>
              </a:ext>
            </a:extLst>
          </a:blip>
          <a:srcRect l="3459" t="18423" r="54451" b="75691"/>
          <a:stretch>
            <a:fillRect/>
          </a:stretch>
        </p:blipFill>
        <p:spPr bwMode="auto">
          <a:xfrm>
            <a:off x="373644" y="304512"/>
            <a:ext cx="2706213" cy="6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標題 1"/>
          <p:cNvSpPr>
            <a:spLocks noGrp="1"/>
          </p:cNvSpPr>
          <p:nvPr>
            <p:ph type="title"/>
          </p:nvPr>
        </p:nvSpPr>
        <p:spPr>
          <a:xfrm>
            <a:off x="2122181" y="2304993"/>
            <a:ext cx="8159423" cy="717546"/>
          </a:xfrm>
          <a:prstGeom prst="rect">
            <a:avLst/>
          </a:prstGeom>
        </p:spPr>
        <p:txBody>
          <a:bodyPr lIns="93286" tIns="46643" rIns="93286" bIns="46643" anchor="ctr"/>
          <a:lstStyle>
            <a:lvl1pPr algn="ctr">
              <a:defRPr sz="3600">
                <a:solidFill>
                  <a:schemeClr val="tx1"/>
                </a:solidFill>
                <a:latin typeface="+mn-ea"/>
                <a:ea typeface="+mn-ea"/>
              </a:defRPr>
            </a:lvl1pPr>
          </a:lstStyle>
          <a:p>
            <a:r>
              <a:rPr lang="zh-TW" altLang="en-US" dirty="0"/>
              <a:t>按一下以編輯母片標題樣式</a:t>
            </a:r>
          </a:p>
        </p:txBody>
      </p:sp>
      <p:sp>
        <p:nvSpPr>
          <p:cNvPr id="19" name="文字版面配置區 3"/>
          <p:cNvSpPr>
            <a:spLocks noGrp="1"/>
          </p:cNvSpPr>
          <p:nvPr>
            <p:ph type="body" sz="half" idx="2"/>
          </p:nvPr>
        </p:nvSpPr>
        <p:spPr>
          <a:xfrm>
            <a:off x="3128390" y="4489744"/>
            <a:ext cx="6502357" cy="559288"/>
          </a:xfrm>
          <a:prstGeom prst="rect">
            <a:avLst/>
          </a:prstGeom>
        </p:spPr>
        <p:txBody>
          <a:bodyPr lIns="93286" tIns="46643" rIns="93286" bIns="46643" anchor="ctr"/>
          <a:lstStyle>
            <a:lvl1pPr marL="0" indent="0" algn="ctr">
              <a:buNone/>
              <a:defRPr sz="2900" b="1"/>
            </a:lvl1pPr>
            <a:lvl2pPr marL="466431" indent="0">
              <a:buNone/>
              <a:defRPr sz="1200"/>
            </a:lvl2pPr>
            <a:lvl3pPr marL="932863" indent="0">
              <a:buNone/>
              <a:defRPr sz="1000"/>
            </a:lvl3pPr>
            <a:lvl4pPr marL="1399295" indent="0">
              <a:buNone/>
              <a:defRPr sz="900"/>
            </a:lvl4pPr>
            <a:lvl5pPr marL="1865728" indent="0">
              <a:buNone/>
              <a:defRPr sz="900"/>
            </a:lvl5pPr>
            <a:lvl6pPr marL="2332159" indent="0">
              <a:buNone/>
              <a:defRPr sz="900"/>
            </a:lvl6pPr>
            <a:lvl7pPr marL="2798590" indent="0">
              <a:buNone/>
              <a:defRPr sz="900"/>
            </a:lvl7pPr>
            <a:lvl8pPr marL="3265022" indent="0">
              <a:buNone/>
              <a:defRPr sz="900"/>
            </a:lvl8pPr>
            <a:lvl9pPr marL="3731453" indent="0">
              <a:buNone/>
              <a:defRPr sz="900"/>
            </a:lvl9pPr>
          </a:lstStyle>
          <a:p>
            <a:pPr lvl="0"/>
            <a:r>
              <a:rPr lang="zh-TW" altLang="en-US"/>
              <a:t>按一下以編輯母片文字樣式</a:t>
            </a:r>
          </a:p>
        </p:txBody>
      </p:sp>
      <p:sp>
        <p:nvSpPr>
          <p:cNvPr id="20" name="文字版面配置區 3"/>
          <p:cNvSpPr>
            <a:spLocks noGrp="1"/>
          </p:cNvSpPr>
          <p:nvPr>
            <p:ph type="body" sz="half" idx="10"/>
          </p:nvPr>
        </p:nvSpPr>
        <p:spPr>
          <a:xfrm>
            <a:off x="3786999" y="5584122"/>
            <a:ext cx="5122507" cy="414941"/>
          </a:xfrm>
          <a:prstGeom prst="rect">
            <a:avLst/>
          </a:prstGeom>
        </p:spPr>
        <p:txBody>
          <a:bodyPr lIns="93286" tIns="46643" rIns="93286" bIns="46643" anchor="ctr"/>
          <a:lstStyle>
            <a:lvl1pPr marL="0" indent="0" algn="ctr">
              <a:buNone/>
              <a:defRPr sz="1600" b="1">
                <a:latin typeface="+mj-ea"/>
                <a:ea typeface="+mj-ea"/>
              </a:defRPr>
            </a:lvl1pPr>
            <a:lvl2pPr marL="466431" indent="0">
              <a:buNone/>
              <a:defRPr sz="1200"/>
            </a:lvl2pPr>
            <a:lvl3pPr marL="932863" indent="0">
              <a:buNone/>
              <a:defRPr sz="1000"/>
            </a:lvl3pPr>
            <a:lvl4pPr marL="1399295" indent="0">
              <a:buNone/>
              <a:defRPr sz="900"/>
            </a:lvl4pPr>
            <a:lvl5pPr marL="1865728" indent="0">
              <a:buNone/>
              <a:defRPr sz="900"/>
            </a:lvl5pPr>
            <a:lvl6pPr marL="2332159" indent="0">
              <a:buNone/>
              <a:defRPr sz="900"/>
            </a:lvl6pPr>
            <a:lvl7pPr marL="2798590" indent="0">
              <a:buNone/>
              <a:defRPr sz="900"/>
            </a:lvl7pPr>
            <a:lvl8pPr marL="3265022" indent="0">
              <a:buNone/>
              <a:defRPr sz="900"/>
            </a:lvl8pPr>
            <a:lvl9pPr marL="3731453"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4681709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標題投影片">
    <p:spTree>
      <p:nvGrpSpPr>
        <p:cNvPr id="1" name=""/>
        <p:cNvGrpSpPr/>
        <p:nvPr/>
      </p:nvGrpSpPr>
      <p:grpSpPr>
        <a:xfrm>
          <a:off x="0" y="0"/>
          <a:ext cx="0" cy="0"/>
          <a:chOff x="0" y="0"/>
          <a:chExt cx="0" cy="0"/>
        </a:xfrm>
      </p:grpSpPr>
      <p:sp>
        <p:nvSpPr>
          <p:cNvPr id="4" name="Line 197"/>
          <p:cNvSpPr>
            <a:spLocks noChangeShapeType="1"/>
          </p:cNvSpPr>
          <p:nvPr userDrawn="1"/>
        </p:nvSpPr>
        <p:spPr bwMode="auto">
          <a:xfrm>
            <a:off x="1133891"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26" tIns="46614" rIns="93226" bIns="46614"/>
          <a:lstStyle/>
          <a:p>
            <a:endParaRPr lang="zh-TW" altLang="en-US">
              <a:latin typeface="+mn-ea"/>
              <a:ea typeface="+mn-ea"/>
            </a:endParaRPr>
          </a:p>
        </p:txBody>
      </p:sp>
      <p:sp>
        <p:nvSpPr>
          <p:cNvPr id="15" name="標題 1"/>
          <p:cNvSpPr>
            <a:spLocks noGrp="1"/>
          </p:cNvSpPr>
          <p:nvPr>
            <p:ph type="title"/>
          </p:nvPr>
        </p:nvSpPr>
        <p:spPr>
          <a:xfrm>
            <a:off x="2122181" y="2304993"/>
            <a:ext cx="8159423" cy="717546"/>
          </a:xfrm>
          <a:prstGeom prst="rect">
            <a:avLst/>
          </a:prstGeom>
        </p:spPr>
        <p:txBody>
          <a:bodyPr lIns="93226" tIns="46614" rIns="93226" bIns="46614" anchor="ctr"/>
          <a:lstStyle>
            <a:lvl1pPr algn="ctr">
              <a:defRPr sz="3600">
                <a:solidFill>
                  <a:schemeClr val="tx1"/>
                </a:solidFill>
                <a:latin typeface="+mn-ea"/>
                <a:ea typeface="+mn-ea"/>
              </a:defRPr>
            </a:lvl1pPr>
          </a:lstStyle>
          <a:p>
            <a:r>
              <a:rPr lang="zh-TW" altLang="en-US" dirty="0"/>
              <a:t>按一下以編輯母片標題樣式</a:t>
            </a:r>
          </a:p>
        </p:txBody>
      </p:sp>
      <p:sp>
        <p:nvSpPr>
          <p:cNvPr id="19" name="文字版面配置區 3"/>
          <p:cNvSpPr>
            <a:spLocks noGrp="1"/>
          </p:cNvSpPr>
          <p:nvPr>
            <p:ph type="body" sz="half" idx="2"/>
          </p:nvPr>
        </p:nvSpPr>
        <p:spPr>
          <a:xfrm>
            <a:off x="3128390" y="4489744"/>
            <a:ext cx="6502357" cy="559288"/>
          </a:xfrm>
          <a:prstGeom prst="rect">
            <a:avLst/>
          </a:prstGeom>
        </p:spPr>
        <p:txBody>
          <a:bodyPr lIns="93226" tIns="46614" rIns="93226" bIns="46614" anchor="ctr"/>
          <a:lstStyle>
            <a:lvl1pPr marL="0" indent="0" algn="ctr">
              <a:buNone/>
              <a:defRPr sz="2900" b="1">
                <a:latin typeface="+mn-ea"/>
                <a:ea typeface="+mn-ea"/>
              </a:defRPr>
            </a:lvl1pPr>
            <a:lvl2pPr marL="466131" indent="0">
              <a:buNone/>
              <a:defRPr sz="1200"/>
            </a:lvl2pPr>
            <a:lvl3pPr marL="932271" indent="0">
              <a:buNone/>
              <a:defRPr sz="1000"/>
            </a:lvl3pPr>
            <a:lvl4pPr marL="1398407" indent="0">
              <a:buNone/>
              <a:defRPr sz="900"/>
            </a:lvl4pPr>
            <a:lvl5pPr marL="1864540" indent="0">
              <a:buNone/>
              <a:defRPr sz="900"/>
            </a:lvl5pPr>
            <a:lvl6pPr marL="2330677" indent="0">
              <a:buNone/>
              <a:defRPr sz="900"/>
            </a:lvl6pPr>
            <a:lvl7pPr marL="2796810" indent="0">
              <a:buNone/>
              <a:defRPr sz="900"/>
            </a:lvl7pPr>
            <a:lvl8pPr marL="3262945" indent="0">
              <a:buNone/>
              <a:defRPr sz="900"/>
            </a:lvl8pPr>
            <a:lvl9pPr marL="3729082"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4783328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9852E481-CD0C-40C6-A824-4D9E21AB1403}"/>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67693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5" name="標題 1"/>
          <p:cNvSpPr>
            <a:spLocks noGrp="1"/>
          </p:cNvSpPr>
          <p:nvPr>
            <p:ph type="title"/>
          </p:nvPr>
        </p:nvSpPr>
        <p:spPr>
          <a:xfrm>
            <a:off x="365895" y="150922"/>
            <a:ext cx="11342695" cy="635226"/>
          </a:xfrm>
          <a:prstGeom prst="rect">
            <a:avLst/>
          </a:prstGeom>
        </p:spPr>
        <p:txBody>
          <a:bodyPr anchor="ctr"/>
          <a:lstStyle>
            <a:lvl1pPr algn="l">
              <a:defRPr sz="3265" b="0">
                <a:solidFill>
                  <a:schemeClr val="tx1"/>
                </a:solidFill>
                <a:latin typeface="+mn-ea"/>
                <a:ea typeface="+mn-ea"/>
              </a:defRPr>
            </a:lvl1pPr>
          </a:lstStyle>
          <a:p>
            <a:r>
              <a:rPr lang="zh-TW" altLang="en-US" dirty="0"/>
              <a:t>按一下以編輯母片標題樣式</a:t>
            </a:r>
          </a:p>
        </p:txBody>
      </p:sp>
      <p:sp>
        <p:nvSpPr>
          <p:cNvPr id="3" name="內容版面配置區 2"/>
          <p:cNvSpPr>
            <a:spLocks noGrp="1"/>
          </p:cNvSpPr>
          <p:nvPr>
            <p:ph sz="quarter" idx="10"/>
          </p:nvPr>
        </p:nvSpPr>
        <p:spPr>
          <a:xfrm>
            <a:off x="406041" y="907057"/>
            <a:ext cx="11336724" cy="5474738"/>
          </a:xfrm>
          <a:prstGeom prst="rect">
            <a:avLst/>
          </a:prstGeom>
        </p:spPr>
        <p:txBody>
          <a:bodyPr/>
          <a:lstStyle>
            <a:lvl1pPr>
              <a:spcBef>
                <a:spcPts val="0"/>
              </a:spcBef>
              <a:spcAft>
                <a:spcPts val="612"/>
              </a:spcAft>
              <a:defRPr sz="2449">
                <a:latin typeface="Arial" panose="020B0604020202020204" pitchFamily="34" charset="0"/>
                <a:cs typeface="Arial" panose="020B0604020202020204" pitchFamily="34" charset="0"/>
              </a:defRPr>
            </a:lvl1pPr>
            <a:lvl2pPr marL="147396" indent="-145775">
              <a:spcBef>
                <a:spcPts val="0"/>
              </a:spcBef>
              <a:spcAft>
                <a:spcPts val="612"/>
              </a:spcAft>
              <a:buFont typeface="Wingdings" panose="05000000000000000000" pitchFamily="2" charset="2"/>
              <a:buChar char="n"/>
              <a:defRPr sz="2041">
                <a:latin typeface="Arial" panose="020B0604020202020204" pitchFamily="34" charset="0"/>
                <a:cs typeface="Arial" panose="020B0604020202020204" pitchFamily="34" charset="0"/>
              </a:defRPr>
            </a:lvl2pPr>
            <a:lvl3pPr marL="301269" indent="-152254">
              <a:spcBef>
                <a:spcPts val="0"/>
              </a:spcBef>
              <a:spcAft>
                <a:spcPts val="612"/>
              </a:spcAft>
              <a:buFont typeface="Wingdings" panose="05000000000000000000" pitchFamily="2" charset="2"/>
              <a:buChar char="l"/>
              <a:defRPr sz="1837">
                <a:latin typeface="Arial" panose="020B0604020202020204" pitchFamily="34" charset="0"/>
                <a:cs typeface="Arial" panose="020B0604020202020204" pitchFamily="34" charset="0"/>
              </a:defRPr>
            </a:lvl3pPr>
            <a:lvl4pPr marL="440566" indent="-137677">
              <a:spcBef>
                <a:spcPts val="0"/>
              </a:spcBef>
              <a:spcAft>
                <a:spcPts val="612"/>
              </a:spcAft>
              <a:buFont typeface="Wingdings" panose="05000000000000000000" pitchFamily="2" charset="2"/>
              <a:buChar char="u"/>
              <a:defRPr sz="1632">
                <a:latin typeface="Arial" panose="020B0604020202020204" pitchFamily="34" charset="0"/>
                <a:cs typeface="Arial" panose="020B0604020202020204" pitchFamily="34" charset="0"/>
              </a:defRPr>
            </a:lvl4pPr>
            <a:lvl5pPr marL="594440" indent="-152254">
              <a:spcBef>
                <a:spcPts val="0"/>
              </a:spcBef>
              <a:spcAft>
                <a:spcPts val="612"/>
              </a:spcAft>
              <a:buFont typeface="Arial" panose="020B0604020202020204" pitchFamily="34" charset="0"/>
              <a:buChar char="•"/>
              <a:defRPr sz="1428">
                <a:latin typeface="Arial" panose="020B0604020202020204" pitchFamily="34" charset="0"/>
                <a:cs typeface="Arial" panose="020B060402020202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2404316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Line 197"/>
          <p:cNvSpPr>
            <a:spLocks noChangeShapeType="1"/>
          </p:cNvSpPr>
          <p:nvPr userDrawn="1"/>
        </p:nvSpPr>
        <p:spPr bwMode="auto">
          <a:xfrm>
            <a:off x="311171" y="808039"/>
            <a:ext cx="1147656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29" tIns="46619" rIns="93229" bIns="46619"/>
          <a:lstStyle/>
          <a:p>
            <a:endParaRPr lang="zh-TW" altLang="en-US">
              <a:solidFill>
                <a:prstClr val="black"/>
              </a:solidFill>
            </a:endParaRPr>
          </a:p>
        </p:txBody>
      </p:sp>
      <p:sp>
        <p:nvSpPr>
          <p:cNvPr id="3" name="Slide Number Placeholder 5"/>
          <p:cNvSpPr>
            <a:spLocks noGrp="1"/>
          </p:cNvSpPr>
          <p:nvPr>
            <p:ph type="sldNum" sz="quarter" idx="4"/>
          </p:nvPr>
        </p:nvSpPr>
        <p:spPr bwMode="gray">
          <a:xfrm>
            <a:off x="165768" y="6329114"/>
            <a:ext cx="580769" cy="365125"/>
          </a:xfrm>
          <a:prstGeom prst="rect">
            <a:avLst/>
          </a:prstGeom>
        </p:spPr>
        <p:txBody>
          <a:bodyPr/>
          <a:lstStyle/>
          <a:p>
            <a:fld id="{3AB2DB24-5BB4-4F1B-973E-A10FA63DFB9A}" type="slidenum">
              <a:rPr lang="en-US" smtClean="0"/>
              <a:pPr/>
              <a:t>‹#›</a:t>
            </a:fld>
            <a:endParaRPr lang="en-US" dirty="0"/>
          </a:p>
        </p:txBody>
      </p:sp>
    </p:spTree>
    <p:extLst>
      <p:ext uri="{BB962C8B-B14F-4D97-AF65-F5344CB8AC3E}">
        <p14:creationId xmlns:p14="http://schemas.microsoft.com/office/powerpoint/2010/main" val="192836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9F41BEDF-2B0E-474C-AE95-13EF7D9169EF}" type="slidenum">
              <a:rPr lang="zh-TW" altLang="en-US" smtClean="0"/>
              <a:t>‹#›</a:t>
            </a:fld>
            <a:endParaRPr lang="zh-TW" altLang="en-US"/>
          </a:p>
        </p:txBody>
      </p:sp>
      <p:sp>
        <p:nvSpPr>
          <p:cNvPr id="7" name="Line 197"/>
          <p:cNvSpPr>
            <a:spLocks noChangeShapeType="1"/>
          </p:cNvSpPr>
          <p:nvPr userDrawn="1"/>
        </p:nvSpPr>
        <p:spPr bwMode="auto">
          <a:xfrm>
            <a:off x="1111251" y="2970213"/>
            <a:ext cx="9829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1351"/>
          </a:p>
        </p:txBody>
      </p:sp>
      <p:pic>
        <p:nvPicPr>
          <p:cNvPr id="8" name="Picture 39" descr="C:\Documents and Settings\h00027\桌面\SinoPac logo\永豐銀行logo\永豐銀行logo-1.jpg"/>
          <p:cNvPicPr>
            <a:picLocks noChangeAspect="1" noChangeArrowheads="1"/>
          </p:cNvPicPr>
          <p:nvPr userDrawn="1"/>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02169" y="266701"/>
            <a:ext cx="196942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99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219456" y="4290581"/>
            <a:ext cx="4165600" cy="230832"/>
          </a:xfrm>
          <a:prstGeom prst="rect">
            <a:avLst/>
          </a:prstGeom>
        </p:spPr>
        <p:txBody>
          <a:bodyPr vert="horz" lIns="91440" tIns="0" rIns="91440" bIns="45720" rtlCol="0" anchor="t" anchorCtr="0">
            <a:spAutoFit/>
          </a:bodyPr>
          <a:lstStyle>
            <a:lvl1pPr marL="154509" indent="-154509">
              <a:buNone/>
              <a:defRPr lang="en-US" sz="12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219456" y="3891284"/>
            <a:ext cx="4164752" cy="365125"/>
          </a:xfrm>
          <a:prstGeom prst="rect">
            <a:avLst/>
          </a:prstGeom>
        </p:spPr>
        <p:txBody>
          <a:bodyPr vert="horz" lIns="91440" tIns="45720" rIns="91440" bIns="0" rtlCol="0" anchor="b" anchorCtr="0"/>
          <a:lstStyle>
            <a:lvl1pPr>
              <a:defRPr lang="en-US" sz="1200" cap="none" smtClean="0">
                <a:latin typeface="Mark Offc For MC Medium" panose="020B0604020101010102" pitchFamily="34" charset="0"/>
              </a:defRPr>
            </a:lvl1pPr>
          </a:lstStyle>
          <a:p>
            <a:endParaRPr lang="en-US" dirty="0"/>
          </a:p>
        </p:txBody>
      </p:sp>
      <p:sp>
        <p:nvSpPr>
          <p:cNvPr id="25" name="Subtitle 2"/>
          <p:cNvSpPr>
            <a:spLocks noGrp="1"/>
          </p:cNvSpPr>
          <p:nvPr>
            <p:ph type="subTitle" idx="1"/>
          </p:nvPr>
        </p:nvSpPr>
        <p:spPr bwMode="gray">
          <a:xfrm>
            <a:off x="219459" y="3292558"/>
            <a:ext cx="7732708" cy="664967"/>
          </a:xfrm>
          <a:prstGeom prst="rect">
            <a:avLst/>
          </a:prstGeom>
          <a:ln>
            <a:noFill/>
          </a:ln>
        </p:spPr>
        <p:txBody>
          <a:bodyPr rIns="91440"/>
          <a:lstStyle>
            <a:lvl1pPr marL="0" indent="0" algn="l">
              <a:lnSpc>
                <a:spcPct val="80000"/>
              </a:lnSpc>
              <a:buNone/>
              <a:defRPr sz="1867">
                <a:solidFill>
                  <a:schemeClr val="tx1"/>
                </a:solidFill>
                <a:latin typeface="+mj-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24" name="Title 1"/>
          <p:cNvSpPr>
            <a:spLocks noGrp="1"/>
          </p:cNvSpPr>
          <p:nvPr>
            <p:ph type="ctrTitle"/>
          </p:nvPr>
        </p:nvSpPr>
        <p:spPr bwMode="gray">
          <a:xfrm>
            <a:off x="219459" y="1378971"/>
            <a:ext cx="7732708" cy="1895904"/>
          </a:xfrm>
          <a:prstGeom prst="rect">
            <a:avLst/>
          </a:prstGeom>
          <a:ln>
            <a:noFill/>
          </a:ln>
        </p:spPr>
        <p:txBody>
          <a:bodyPr rIns="91440" anchor="b"/>
          <a:lstStyle>
            <a:lvl1pPr algn="l">
              <a:lnSpc>
                <a:spcPct val="80000"/>
              </a:lnSpc>
              <a:defRPr sz="7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09231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Sub-section break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34D879B5-9402-8244-A023-8EAD35B1D060}"/>
              </a:ext>
            </a:extLst>
          </p:cNvPr>
          <p:cNvSpPr>
            <a:spLocks noGrp="1"/>
          </p:cNvSpPr>
          <p:nvPr>
            <p:ph type="pic" sz="quarter" idx="15"/>
          </p:nvPr>
        </p:nvSpPr>
        <p:spPr>
          <a:xfrm>
            <a:off x="0" y="0"/>
            <a:ext cx="12801600" cy="6859200"/>
          </a:xfrm>
          <a:custGeom>
            <a:avLst/>
            <a:gdLst>
              <a:gd name="connsiteX0" fmla="*/ 0 w 9601200"/>
              <a:gd name="connsiteY0" fmla="*/ 0 h 5144400"/>
              <a:gd name="connsiteX1" fmla="*/ 9144000 w 9601200"/>
              <a:gd name="connsiteY1" fmla="*/ 0 h 5144400"/>
              <a:gd name="connsiteX2" fmla="*/ 9601200 w 9601200"/>
              <a:gd name="connsiteY2" fmla="*/ 0 h 5144400"/>
              <a:gd name="connsiteX3" fmla="*/ 9601200 w 9601200"/>
              <a:gd name="connsiteY3" fmla="*/ 431800 h 5144400"/>
              <a:gd name="connsiteX4" fmla="*/ 9144000 w 9601200"/>
              <a:gd name="connsiteY4" fmla="*/ 431800 h 5144400"/>
              <a:gd name="connsiteX5" fmla="*/ 9144000 w 9601200"/>
              <a:gd name="connsiteY5" fmla="*/ 5144400 h 5144400"/>
              <a:gd name="connsiteX6" fmla="*/ 0 w 9601200"/>
              <a:gd name="connsiteY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1200" h="5144400">
                <a:moveTo>
                  <a:pt x="0" y="0"/>
                </a:moveTo>
                <a:lnTo>
                  <a:pt x="9144000" y="0"/>
                </a:lnTo>
                <a:lnTo>
                  <a:pt x="9601200" y="0"/>
                </a:lnTo>
                <a:lnTo>
                  <a:pt x="9601200" y="431800"/>
                </a:lnTo>
                <a:lnTo>
                  <a:pt x="9144000" y="431800"/>
                </a:lnTo>
                <a:lnTo>
                  <a:pt x="9144000" y="5144400"/>
                </a:lnTo>
                <a:lnTo>
                  <a:pt x="0" y="5144400"/>
                </a:lnTo>
                <a:close/>
              </a:path>
            </a:pathLst>
          </a:custGeom>
          <a:solidFill>
            <a:schemeClr val="bg1">
              <a:lumMod val="85000"/>
            </a:schemeClr>
          </a:solidFill>
        </p:spPr>
        <p:txBody>
          <a:bodyPr wrap="square">
            <a:noAutofit/>
          </a:bodyPr>
          <a:lstStyle>
            <a:lvl1pPr marL="0" indent="0" algn="l" defTabSz="914377" rtl="0" eaLnBrk="1" latinLnBrk="0" hangingPunct="1">
              <a:lnSpc>
                <a:spcPct val="110000"/>
              </a:lnSpc>
              <a:spcBef>
                <a:spcPts val="0"/>
              </a:spcBef>
              <a:spcAft>
                <a:spcPts val="800"/>
              </a:spcAft>
              <a:buFont typeface="Arial" panose="020B0604020202020204" pitchFamily="34" charset="0"/>
              <a:buNone/>
              <a:defRPr/>
            </a:lvl1pPr>
          </a:lstStyle>
          <a:p>
            <a:pPr marL="0" indent="0" algn="l" defTabSz="685800" rtl="0" eaLnBrk="1" latinLnBrk="0" hangingPunct="1">
              <a:lnSpc>
                <a:spcPct val="110000"/>
              </a:lnSpc>
              <a:spcBef>
                <a:spcPts val="0"/>
              </a:spcBef>
              <a:spcAft>
                <a:spcPts val="600"/>
              </a:spcAft>
              <a:buFont typeface="Arial" panose="020B0604020202020204" pitchFamily="34" charset="0"/>
              <a:buNone/>
            </a:pPr>
            <a:r>
              <a:rPr lang="zh-TW" altLang="en-US"/>
              <a:t>按一下圖示以新增圖片</a:t>
            </a:r>
            <a:endParaRPr lang="en-GB" dirty="0"/>
          </a:p>
        </p:txBody>
      </p:sp>
      <p:sp>
        <p:nvSpPr>
          <p:cNvPr id="5" name="Text Placeholder 4">
            <a:extLst>
              <a:ext uri="{FF2B5EF4-FFF2-40B4-BE49-F238E27FC236}">
                <a16:creationId xmlns:a16="http://schemas.microsoft.com/office/drawing/2014/main" xmlns="" id="{0EDD482B-DFD0-E34D-B7ED-F90E039C92EB}"/>
              </a:ext>
            </a:extLst>
          </p:cNvPr>
          <p:cNvSpPr>
            <a:spLocks noGrp="1"/>
          </p:cNvSpPr>
          <p:nvPr>
            <p:ph type="body" sz="quarter" idx="16"/>
          </p:nvPr>
        </p:nvSpPr>
        <p:spPr>
          <a:xfrm>
            <a:off x="0" y="0"/>
            <a:ext cx="6211200" cy="686011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solidFill>
                  <a:schemeClr val="bg2">
                    <a:alpha val="0"/>
                  </a:schemeClr>
                </a:solidFill>
              </a:defRPr>
            </a:lvl1pPr>
          </a:lstStyle>
          <a:p>
            <a:pPr lvl="0"/>
            <a:r>
              <a:rPr lang="zh-TW" altLang="en-US"/>
              <a:t>編輯母片文字樣式</a:t>
            </a:r>
          </a:p>
        </p:txBody>
      </p:sp>
      <p:sp>
        <p:nvSpPr>
          <p:cNvPr id="2" name="Title 1">
            <a:extLst>
              <a:ext uri="{FF2B5EF4-FFF2-40B4-BE49-F238E27FC236}">
                <a16:creationId xmlns:a16="http://schemas.microsoft.com/office/drawing/2014/main" xmlns="" id="{62EF4DDE-CDA7-4043-9D51-BEE17F3499DE}"/>
              </a:ext>
            </a:extLst>
          </p:cNvPr>
          <p:cNvSpPr>
            <a:spLocks noGrp="1"/>
          </p:cNvSpPr>
          <p:nvPr>
            <p:ph type="ctrTitle" hasCustomPrompt="1"/>
          </p:nvPr>
        </p:nvSpPr>
        <p:spPr>
          <a:xfrm>
            <a:off x="815665" y="1200744"/>
            <a:ext cx="4992713" cy="1671245"/>
          </a:xfrm>
          <a:prstGeom prst="rect">
            <a:avLst/>
          </a:prstGeom>
        </p:spPr>
        <p:txBody>
          <a:bodyPr anchor="t"/>
          <a:lstStyle>
            <a:lvl1pPr algn="l">
              <a:defRPr sz="5867">
                <a:solidFill>
                  <a:schemeClr val="bg1"/>
                </a:solidFill>
              </a:defRPr>
            </a:lvl1pPr>
          </a:lstStyle>
          <a:p>
            <a:r>
              <a:rPr lang="en-US" dirty="0"/>
              <a:t>Sub-section breaker</a:t>
            </a:r>
            <a:endParaRPr lang="en-GB" dirty="0"/>
          </a:p>
        </p:txBody>
      </p:sp>
      <p:sp>
        <p:nvSpPr>
          <p:cNvPr id="3" name="Subtitle 2">
            <a:extLst>
              <a:ext uri="{FF2B5EF4-FFF2-40B4-BE49-F238E27FC236}">
                <a16:creationId xmlns:a16="http://schemas.microsoft.com/office/drawing/2014/main" xmlns="" id="{44A62007-8883-F448-8696-81DADB57747C}"/>
              </a:ext>
            </a:extLst>
          </p:cNvPr>
          <p:cNvSpPr>
            <a:spLocks noGrp="1"/>
          </p:cNvSpPr>
          <p:nvPr>
            <p:ph type="subTitle" idx="1" hasCustomPrompt="1"/>
          </p:nvPr>
        </p:nvSpPr>
        <p:spPr>
          <a:xfrm>
            <a:off x="815660" y="2894013"/>
            <a:ext cx="3617795" cy="1655763"/>
          </a:xfrm>
          <a:prstGeom prst="rect">
            <a:avLst/>
          </a:prstGeom>
        </p:spPr>
        <p:txBody>
          <a:bodyPr/>
          <a:lstStyle>
            <a:lvl1pPr marL="0" indent="0" algn="l">
              <a:lnSpc>
                <a:spcPct val="100000"/>
              </a:lnSpc>
              <a:buNone/>
              <a:defRPr sz="1867"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Use this page to break up the sub-sections within each part of the agenda.</a:t>
            </a:r>
            <a:endParaRPr lang="en-GB" dirty="0"/>
          </a:p>
        </p:txBody>
      </p:sp>
    </p:spTree>
    <p:extLst>
      <p:ext uri="{BB962C8B-B14F-4D97-AF65-F5344CB8AC3E}">
        <p14:creationId xmlns:p14="http://schemas.microsoft.com/office/powerpoint/2010/main" val="42882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grpSp>
        <p:nvGrpSpPr>
          <p:cNvPr id="5" name="McK Title Elements"/>
          <p:cNvGrpSpPr>
            <a:grpSpLocks/>
          </p:cNvGrpSpPr>
          <p:nvPr userDrawn="1"/>
        </p:nvGrpSpPr>
        <p:grpSpPr bwMode="auto">
          <a:xfrm>
            <a:off x="3591727" y="2183416"/>
            <a:ext cx="6840045" cy="4601696"/>
            <a:chOff x="1663" y="1348"/>
            <a:chExt cx="3167" cy="2841"/>
          </a:xfrm>
        </p:grpSpPr>
        <p:sp>
          <p:nvSpPr>
            <p:cNvPr id="6"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CONFIDENTIAL</a:t>
              </a:r>
            </a:p>
          </p:txBody>
        </p:sp>
        <p:sp>
          <p:nvSpPr>
            <p:cNvPr id="7" name="McK Document" hidden="1"/>
            <p:cNvSpPr txBox="1">
              <a:spLocks noChangeArrowheads="1"/>
            </p:cNvSpPr>
            <p:nvPr userDrawn="1"/>
          </p:nvSpPr>
          <p:spPr bwMode="auto">
            <a:xfrm>
              <a:off x="1663" y="3047"/>
              <a:ext cx="3167" cy="136"/>
            </a:xfrm>
            <a:prstGeom prst="rect">
              <a:avLst/>
            </a:prstGeom>
            <a:noFill/>
            <a:ln>
              <a:noFill/>
            </a:ln>
            <a:extLst/>
          </p:spPr>
          <p:txBody>
            <a:bodyPr lIns="0" tIns="0" rIns="0" bIns="0"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Document</a:t>
              </a:r>
            </a:p>
          </p:txBody>
        </p:sp>
        <p:sp>
          <p:nvSpPr>
            <p:cNvPr id="8"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Date</a:t>
              </a:r>
            </a:p>
          </p:txBody>
        </p:sp>
        <p:sp>
          <p:nvSpPr>
            <p:cNvPr id="9" name="McK Disclaimer" hidden="1"/>
            <p:cNvSpPr>
              <a:spLocks noChangeArrowheads="1"/>
            </p:cNvSpPr>
            <p:nvPr userDrawn="1">
              <p:custDataLst>
                <p:tags r:id="rId1"/>
              </p:custDataLst>
            </p:nvPr>
          </p:nvSpPr>
          <p:spPr bwMode="auto">
            <a:xfrm>
              <a:off x="1663" y="3847"/>
              <a:ext cx="2303" cy="342"/>
            </a:xfrm>
            <a:prstGeom prst="rect">
              <a:avLst/>
            </a:prstGeom>
            <a:noFill/>
            <a:ln>
              <a:noFill/>
            </a:ln>
            <a:extLst/>
          </p:spPr>
          <p:txBody>
            <a:bodyPr lIns="0" tIns="0" rIns="0" bIns="0" anchor="b">
              <a:spAutoFit/>
            </a:bodyPr>
            <a:lstStyle>
              <a:lvl1pPr defTabSz="804863" eaLnBrk="0" hangingPunct="0">
                <a:defRPr sz="4000" b="1">
                  <a:solidFill>
                    <a:schemeClr val="tx1"/>
                  </a:solidFill>
                  <a:latin typeface="Arial" charset="0"/>
                  <a:ea typeface="华文楷体" pitchFamily="2" charset="-122"/>
                </a:defRPr>
              </a:lvl1pPr>
              <a:lvl2pPr marL="742950" indent="-285750" defTabSz="804863" eaLnBrk="0" hangingPunct="0">
                <a:defRPr sz="4000" b="1">
                  <a:solidFill>
                    <a:schemeClr val="tx1"/>
                  </a:solidFill>
                  <a:latin typeface="Arial" charset="0"/>
                  <a:ea typeface="华文楷体" pitchFamily="2" charset="-122"/>
                </a:defRPr>
              </a:lvl2pPr>
              <a:lvl3pPr marL="1143000" indent="-228600" defTabSz="804863" eaLnBrk="0" hangingPunct="0">
                <a:defRPr sz="4000" b="1">
                  <a:solidFill>
                    <a:schemeClr val="tx1"/>
                  </a:solidFill>
                  <a:latin typeface="Arial" charset="0"/>
                  <a:ea typeface="华文楷体" pitchFamily="2" charset="-122"/>
                </a:defRPr>
              </a:lvl3pPr>
              <a:lvl4pPr marL="1600200" indent="-228600" defTabSz="804863" eaLnBrk="0" hangingPunct="0">
                <a:defRPr sz="4000" b="1">
                  <a:solidFill>
                    <a:schemeClr val="tx1"/>
                  </a:solidFill>
                  <a:latin typeface="Arial" charset="0"/>
                  <a:ea typeface="华文楷体" pitchFamily="2" charset="-122"/>
                </a:defRPr>
              </a:lvl4pPr>
              <a:lvl5pPr marL="2057400" indent="-228600" defTabSz="804863" eaLnBrk="0" hangingPunct="0">
                <a:defRPr sz="4000" b="1">
                  <a:solidFill>
                    <a:schemeClr val="tx1"/>
                  </a:solidFill>
                  <a:latin typeface="Arial" charset="0"/>
                  <a:ea typeface="华文楷体" pitchFamily="2" charset="-122"/>
                </a:defRPr>
              </a:lvl5pPr>
              <a:lvl6pPr marL="2514600" indent="-228600" defTabSz="804863"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defTabSz="804863"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defTabSz="804863"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defTabSz="804863" eaLnBrk="0" fontAlgn="base" hangingPunct="0">
                <a:spcBef>
                  <a:spcPct val="0"/>
                </a:spcBef>
                <a:spcAft>
                  <a:spcPct val="0"/>
                </a:spcAft>
                <a:defRPr sz="4000" b="1">
                  <a:solidFill>
                    <a:schemeClr val="tx1"/>
                  </a:solidFill>
                  <a:latin typeface="Arial" charset="0"/>
                  <a:ea typeface="华文楷体" pitchFamily="2" charset="-122"/>
                </a:defRPr>
              </a:lvl9pPr>
            </a:lstStyle>
            <a:p>
              <a:pPr>
                <a:defRPr/>
              </a:pPr>
              <a:r>
                <a:rPr lang="en-US" altLang="zh-TW" sz="900" b="0">
                  <a:ea typeface="新細明體" charset="-12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Line 197"/>
          <p:cNvSpPr>
            <a:spLocks noChangeShapeType="1"/>
          </p:cNvSpPr>
          <p:nvPr userDrawn="1"/>
        </p:nvSpPr>
        <p:spPr bwMode="auto">
          <a:xfrm>
            <a:off x="1133891"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6" tIns="46643" rIns="93286" bIns="46643"/>
          <a:lstStyle/>
          <a:p>
            <a:endParaRPr lang="zh-TW" altLang="en-US"/>
          </a:p>
        </p:txBody>
      </p:sp>
    </p:spTree>
    <p:extLst>
      <p:ext uri="{BB962C8B-B14F-4D97-AF65-F5344CB8AC3E}">
        <p14:creationId xmlns:p14="http://schemas.microsoft.com/office/powerpoint/2010/main" val="295922029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標題及內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B2397-4B58-C546-82A6-D5DA966217DB}"/>
              </a:ext>
            </a:extLst>
          </p:cNvPr>
          <p:cNvSpPr>
            <a:spLocks noGrp="1"/>
          </p:cNvSpPr>
          <p:nvPr>
            <p:ph type="title"/>
          </p:nvPr>
        </p:nvSpPr>
        <p:spPr>
          <a:xfrm>
            <a:off x="219462" y="256037"/>
            <a:ext cx="3634529" cy="714041"/>
          </a:xfrm>
          <a:prstGeom prst="rect">
            <a:avLst/>
          </a:prstGeom>
        </p:spPr>
        <p:txBody>
          <a:bodyPr/>
          <a:lstStyle>
            <a:lvl1pPr>
              <a:defRPr sz="32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en-GB" dirty="0"/>
          </a:p>
        </p:txBody>
      </p:sp>
      <p:sp>
        <p:nvSpPr>
          <p:cNvPr id="3" name="Content Placeholder 2">
            <a:extLst>
              <a:ext uri="{FF2B5EF4-FFF2-40B4-BE49-F238E27FC236}">
                <a16:creationId xmlns:a16="http://schemas.microsoft.com/office/drawing/2014/main" xmlns="" id="{D7DC7751-4796-4A42-8CAF-B833F7F43634}"/>
              </a:ext>
            </a:extLst>
          </p:cNvPr>
          <p:cNvSpPr>
            <a:spLocks noGrp="1"/>
          </p:cNvSpPr>
          <p:nvPr>
            <p:ph idx="1"/>
          </p:nvPr>
        </p:nvSpPr>
        <p:spPr>
          <a:xfrm>
            <a:off x="4158791" y="256033"/>
            <a:ext cx="7715716" cy="5501075"/>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8" name="Text Placeholder 7">
            <a:extLst>
              <a:ext uri="{FF2B5EF4-FFF2-40B4-BE49-F238E27FC236}">
                <a16:creationId xmlns:a16="http://schemas.microsoft.com/office/drawing/2014/main" xmlns="" id="{83279B2C-A531-AA46-9324-92823F62CCBF}"/>
              </a:ext>
            </a:extLst>
          </p:cNvPr>
          <p:cNvSpPr>
            <a:spLocks noGrp="1"/>
          </p:cNvSpPr>
          <p:nvPr>
            <p:ph type="body" sz="quarter" idx="13"/>
          </p:nvPr>
        </p:nvSpPr>
        <p:spPr>
          <a:xfrm>
            <a:off x="835200" y="238063"/>
            <a:ext cx="10515600" cy="194400"/>
          </a:xfrm>
          <a:prstGeom prst="rect">
            <a:avLst/>
          </a:prstGeom>
        </p:spPr>
        <p:txBody>
          <a:bodyPr/>
          <a:lstStyle>
            <a:lvl1pPr>
              <a:defRPr sz="1333">
                <a:solidFill>
                  <a:schemeClr val="tx2"/>
                </a:solidFill>
              </a:defRPr>
            </a:lvl1pPr>
            <a:lvl2pPr>
              <a:defRPr sz="90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zh-TW" altLang="en-US"/>
              <a:t>編輯母片文字樣式</a:t>
            </a:r>
          </a:p>
        </p:txBody>
      </p:sp>
      <p:sp>
        <p:nvSpPr>
          <p:cNvPr id="11" name="Text Placeholder 5">
            <a:extLst>
              <a:ext uri="{FF2B5EF4-FFF2-40B4-BE49-F238E27FC236}">
                <a16:creationId xmlns:a16="http://schemas.microsoft.com/office/drawing/2014/main" xmlns="" id="{58B9EB89-9122-6B4A-ABF7-08E35916C5FA}"/>
              </a:ext>
            </a:extLst>
          </p:cNvPr>
          <p:cNvSpPr>
            <a:spLocks noGrp="1"/>
          </p:cNvSpPr>
          <p:nvPr>
            <p:ph type="body" sz="quarter" idx="17" hasCustomPrompt="1"/>
          </p:nvPr>
        </p:nvSpPr>
        <p:spPr>
          <a:xfrm>
            <a:off x="808569" y="6502541"/>
            <a:ext cx="5287433" cy="167995"/>
          </a:xfrm>
          <a:prstGeom prst="rect">
            <a:avLst/>
          </a:prstGeom>
        </p:spPr>
        <p:txBody>
          <a:bodyPr anchor="ctr"/>
          <a:lstStyle>
            <a:lvl1pPr>
              <a:defRPr sz="1067" b="0" i="1" spc="0" baseline="0">
                <a:solidFill>
                  <a:schemeClr val="tx2"/>
                </a:solidFill>
              </a:defRPr>
            </a:lvl1pPr>
          </a:lstStyle>
          <a:p>
            <a:pPr lvl="0"/>
            <a:r>
              <a:rPr lang="en-US" dirty="0"/>
              <a:t>Source:</a:t>
            </a:r>
            <a:endParaRPr lang="en-GB" dirty="0"/>
          </a:p>
        </p:txBody>
      </p:sp>
    </p:spTree>
    <p:extLst>
      <p:ext uri="{BB962C8B-B14F-4D97-AF65-F5344CB8AC3E}">
        <p14:creationId xmlns:p14="http://schemas.microsoft.com/office/powerpoint/2010/main" val="158338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Light">
    <p:bg bwMode="gray">
      <p:bgPr>
        <a:solidFill>
          <a:srgbClr val="F7F7F7"/>
        </a:solidFill>
        <a:effectLst/>
      </p:bgPr>
    </p:bg>
    <p:spTree>
      <p:nvGrpSpPr>
        <p:cNvPr id="1" name=""/>
        <p:cNvGrpSpPr/>
        <p:nvPr/>
      </p:nvGrpSpPr>
      <p:grpSpPr>
        <a:xfrm>
          <a:off x="0" y="0"/>
          <a:ext cx="0" cy="0"/>
          <a:chOff x="0" y="0"/>
          <a:chExt cx="0" cy="0"/>
        </a:xfrm>
      </p:grpSpPr>
      <p:sp>
        <p:nvSpPr>
          <p:cNvPr id="3" name="TitleSlideNameDept"/>
          <p:cNvSpPr>
            <a:spLocks noGrp="1"/>
          </p:cNvSpPr>
          <p:nvPr>
            <p:ph type="body" sz="quarter" idx="11" hasCustomPrompt="1"/>
          </p:nvPr>
        </p:nvSpPr>
        <p:spPr bwMode="gray">
          <a:xfrm>
            <a:off x="219456" y="4290581"/>
            <a:ext cx="4165600" cy="230832"/>
          </a:xfrm>
          <a:prstGeom prst="rect">
            <a:avLst/>
          </a:prstGeom>
        </p:spPr>
        <p:txBody>
          <a:bodyPr vert="horz" lIns="91440" tIns="0" rIns="91440" bIns="45720" rtlCol="0" anchor="t" anchorCtr="0">
            <a:spAutoFit/>
          </a:bodyPr>
          <a:lstStyle>
            <a:lvl1pPr marL="154509" indent="-154509">
              <a:buNone/>
              <a:defRPr lang="en-US" sz="12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26" name="Date Placeholder 3"/>
          <p:cNvSpPr>
            <a:spLocks noGrp="1"/>
          </p:cNvSpPr>
          <p:nvPr>
            <p:ph type="dt" sz="half" idx="2"/>
          </p:nvPr>
        </p:nvSpPr>
        <p:spPr bwMode="gray">
          <a:xfrm>
            <a:off x="219456" y="3891284"/>
            <a:ext cx="4164752" cy="365125"/>
          </a:xfrm>
          <a:prstGeom prst="rect">
            <a:avLst/>
          </a:prstGeom>
        </p:spPr>
        <p:txBody>
          <a:bodyPr vert="horz" lIns="91440" tIns="45720" rIns="91440" bIns="0" rtlCol="0" anchor="b" anchorCtr="0"/>
          <a:lstStyle>
            <a:lvl1pPr>
              <a:defRPr lang="en-US" sz="1200" cap="none" smtClean="0">
                <a:latin typeface="Mark Offc For MC Medium" panose="020B0604020101010102" pitchFamily="34" charset="0"/>
              </a:defRPr>
            </a:lvl1pPr>
          </a:lstStyle>
          <a:p>
            <a:endParaRPr lang="en-US" dirty="0"/>
          </a:p>
        </p:txBody>
      </p:sp>
      <p:sp>
        <p:nvSpPr>
          <p:cNvPr id="25" name="Subtitle 2"/>
          <p:cNvSpPr>
            <a:spLocks noGrp="1"/>
          </p:cNvSpPr>
          <p:nvPr>
            <p:ph type="subTitle" idx="1"/>
          </p:nvPr>
        </p:nvSpPr>
        <p:spPr bwMode="gray">
          <a:xfrm>
            <a:off x="219459" y="3292558"/>
            <a:ext cx="7732708" cy="664967"/>
          </a:xfrm>
          <a:prstGeom prst="rect">
            <a:avLst/>
          </a:prstGeom>
          <a:ln>
            <a:noFill/>
          </a:ln>
        </p:spPr>
        <p:txBody>
          <a:bodyPr rIns="91440"/>
          <a:lstStyle>
            <a:lvl1pPr marL="0" indent="0" algn="l">
              <a:lnSpc>
                <a:spcPct val="80000"/>
              </a:lnSpc>
              <a:buNone/>
              <a:defRPr sz="1867">
                <a:solidFill>
                  <a:schemeClr val="tx1"/>
                </a:solidFill>
                <a:latin typeface="+mj-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24" name="Title 1"/>
          <p:cNvSpPr>
            <a:spLocks noGrp="1"/>
          </p:cNvSpPr>
          <p:nvPr>
            <p:ph type="ctrTitle"/>
          </p:nvPr>
        </p:nvSpPr>
        <p:spPr bwMode="gray">
          <a:xfrm>
            <a:off x="219459" y="1378971"/>
            <a:ext cx="7732708" cy="1895904"/>
          </a:xfrm>
          <a:prstGeom prst="rect">
            <a:avLst/>
          </a:prstGeom>
          <a:ln>
            <a:noFill/>
          </a:ln>
        </p:spPr>
        <p:txBody>
          <a:bodyPr rIns="91440" anchor="b"/>
          <a:lstStyle>
            <a:lvl1pPr algn="l">
              <a:lnSpc>
                <a:spcPct val="80000"/>
              </a:lnSpc>
              <a:defRPr sz="7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8470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 Light">
    <p:bg bwMode="gray">
      <p:bgPr>
        <a:solidFill>
          <a:srgbClr val="F7F7F7"/>
        </a:solid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219456" y="4290581"/>
            <a:ext cx="4165600" cy="230832"/>
          </a:xfrm>
          <a:prstGeom prst="rect">
            <a:avLst/>
          </a:prstGeom>
        </p:spPr>
        <p:txBody>
          <a:bodyPr vert="horz" lIns="91440" tIns="0" rIns="91440" bIns="45720" rtlCol="0" anchor="t" anchorCtr="0">
            <a:spAutoFit/>
          </a:bodyPr>
          <a:lstStyle>
            <a:lvl1pPr marL="154509" indent="-154509">
              <a:buNone/>
              <a:defRPr lang="en-US" sz="12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219456" y="3891284"/>
            <a:ext cx="4164752" cy="365125"/>
          </a:xfrm>
          <a:prstGeom prst="rect">
            <a:avLst/>
          </a:prstGeom>
        </p:spPr>
        <p:txBody>
          <a:bodyPr vert="horz" lIns="91440" tIns="45720" rIns="91440" bIns="0" rtlCol="0" anchor="b" anchorCtr="0"/>
          <a:lstStyle>
            <a:lvl1pPr>
              <a:defRPr lang="en-US" sz="1200" cap="none" smtClean="0">
                <a:latin typeface="Mark Offc For MC Medium" panose="020B0604020101010102" pitchFamily="34" charset="0"/>
              </a:defRPr>
            </a:lvl1pPr>
          </a:lstStyle>
          <a:p>
            <a:endParaRPr lang="en-US" dirty="0"/>
          </a:p>
        </p:txBody>
      </p:sp>
      <p:sp>
        <p:nvSpPr>
          <p:cNvPr id="24" name="Subtitle 2"/>
          <p:cNvSpPr>
            <a:spLocks noGrp="1"/>
          </p:cNvSpPr>
          <p:nvPr>
            <p:ph type="subTitle" idx="1"/>
          </p:nvPr>
        </p:nvSpPr>
        <p:spPr bwMode="gray">
          <a:xfrm>
            <a:off x="219459" y="3292558"/>
            <a:ext cx="5820833" cy="664967"/>
          </a:xfrm>
          <a:prstGeom prst="rect">
            <a:avLst/>
          </a:prstGeom>
          <a:ln>
            <a:noFill/>
          </a:ln>
        </p:spPr>
        <p:txBody>
          <a:bodyPr rIns="91440"/>
          <a:lstStyle>
            <a:lvl1pPr marL="0" indent="0" algn="l">
              <a:lnSpc>
                <a:spcPct val="80000"/>
              </a:lnSpc>
              <a:buNone/>
              <a:defRPr sz="1867">
                <a:solidFill>
                  <a:schemeClr val="tx1"/>
                </a:solidFill>
                <a:latin typeface="+mj-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23" name="Title 1"/>
          <p:cNvSpPr>
            <a:spLocks noGrp="1"/>
          </p:cNvSpPr>
          <p:nvPr>
            <p:ph type="ctrTitle"/>
          </p:nvPr>
        </p:nvSpPr>
        <p:spPr bwMode="gray">
          <a:xfrm>
            <a:off x="219459" y="788041"/>
            <a:ext cx="5820833" cy="2486835"/>
          </a:xfrm>
          <a:prstGeom prst="rect">
            <a:avLst/>
          </a:prstGeom>
          <a:ln>
            <a:noFill/>
          </a:ln>
        </p:spPr>
        <p:txBody>
          <a:bodyPr rIns="91440" anchor="b"/>
          <a:lstStyle>
            <a:lvl1pPr algn="l">
              <a:lnSpc>
                <a:spcPct val="80000"/>
              </a:lnSpc>
              <a:defRPr sz="64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89880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Light">
    <p:bg bwMode="gray">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6096000" y="0"/>
            <a:ext cx="6096000" cy="6858000"/>
          </a:xfrm>
          <a:prstGeom prst="rect">
            <a:avLst/>
          </a:prstGeom>
        </p:spPr>
        <p:txBody>
          <a:bodyPr bIns="2011680" anchor="b" anchorCtr="0"/>
          <a:lstStyle>
            <a:lvl1pPr marL="0" indent="0" algn="ctr">
              <a:buNone/>
              <a:defRPr sz="1600">
                <a:solidFill>
                  <a:srgbClr val="B9B9B9"/>
                </a:solidFill>
                <a:latin typeface="+mn-lt"/>
              </a:defRPr>
            </a:lvl1pPr>
          </a:lstStyle>
          <a:p>
            <a:r>
              <a:rPr lang="en-US" dirty="0"/>
              <a:t>Click icon to add image.</a:t>
            </a:r>
            <a:br>
              <a:rPr lang="en-US" dirty="0"/>
            </a:br>
            <a:r>
              <a:rPr lang="en-US" dirty="0"/>
              <a:t>Get </a:t>
            </a:r>
            <a:r>
              <a:rPr lang="en-US" dirty="0" err="1"/>
              <a:t>Mastercard</a:t>
            </a:r>
            <a:r>
              <a:rPr lang="en-US" dirty="0"/>
              <a:t> approved photography and</a:t>
            </a:r>
            <a:br>
              <a:rPr lang="en-US" dirty="0"/>
            </a:br>
            <a:r>
              <a:rPr lang="en-US" dirty="0"/>
              <a:t>imagery guidelines at designcenter.mastercard.com.</a:t>
            </a:r>
          </a:p>
        </p:txBody>
      </p:sp>
      <p:sp>
        <p:nvSpPr>
          <p:cNvPr id="10" name="TitleSlideNameDept"/>
          <p:cNvSpPr>
            <a:spLocks noGrp="1"/>
          </p:cNvSpPr>
          <p:nvPr>
            <p:ph type="body" sz="quarter" idx="12" hasCustomPrompt="1"/>
          </p:nvPr>
        </p:nvSpPr>
        <p:spPr bwMode="gray">
          <a:xfrm>
            <a:off x="219456" y="4290581"/>
            <a:ext cx="4165600" cy="230832"/>
          </a:xfrm>
          <a:prstGeom prst="rect">
            <a:avLst/>
          </a:prstGeom>
        </p:spPr>
        <p:txBody>
          <a:bodyPr vert="horz" lIns="91440" tIns="0" rIns="91440" bIns="45720" rtlCol="0" anchor="t" anchorCtr="0">
            <a:spAutoFit/>
          </a:bodyPr>
          <a:lstStyle>
            <a:lvl1pPr marL="154509" indent="-154509">
              <a:buNone/>
              <a:defRPr lang="en-US" sz="12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219456" y="3891284"/>
            <a:ext cx="4164752" cy="365125"/>
          </a:xfrm>
          <a:prstGeom prst="rect">
            <a:avLst/>
          </a:prstGeom>
        </p:spPr>
        <p:txBody>
          <a:bodyPr vert="horz" lIns="91440" tIns="45720" rIns="91440" bIns="0" rtlCol="0" anchor="b" anchorCtr="0"/>
          <a:lstStyle>
            <a:lvl1pPr>
              <a:defRPr lang="en-US" sz="1200" cap="none" smtClean="0">
                <a:latin typeface="Mark Offc For MC Medium" panose="020B0604020101010102" pitchFamily="34" charset="0"/>
              </a:defRPr>
            </a:lvl1pPr>
          </a:lstStyle>
          <a:p>
            <a:endParaRPr lang="en-US" dirty="0"/>
          </a:p>
        </p:txBody>
      </p:sp>
      <p:sp>
        <p:nvSpPr>
          <p:cNvPr id="24" name="Subtitle 2"/>
          <p:cNvSpPr>
            <a:spLocks noGrp="1"/>
          </p:cNvSpPr>
          <p:nvPr>
            <p:ph type="subTitle" idx="1"/>
          </p:nvPr>
        </p:nvSpPr>
        <p:spPr bwMode="gray">
          <a:xfrm>
            <a:off x="219459" y="3292558"/>
            <a:ext cx="5820833" cy="664967"/>
          </a:xfrm>
          <a:prstGeom prst="rect">
            <a:avLst/>
          </a:prstGeom>
          <a:ln>
            <a:noFill/>
          </a:ln>
        </p:spPr>
        <p:txBody>
          <a:bodyPr rIns="91440"/>
          <a:lstStyle>
            <a:lvl1pPr marL="0" indent="0" algn="l">
              <a:lnSpc>
                <a:spcPct val="80000"/>
              </a:lnSpc>
              <a:buNone/>
              <a:defRPr sz="1867">
                <a:solidFill>
                  <a:schemeClr val="tx1"/>
                </a:solidFill>
                <a:latin typeface="+mj-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23" name="Title 1"/>
          <p:cNvSpPr>
            <a:spLocks noGrp="1"/>
          </p:cNvSpPr>
          <p:nvPr>
            <p:ph type="ctrTitle"/>
          </p:nvPr>
        </p:nvSpPr>
        <p:spPr bwMode="gray">
          <a:xfrm>
            <a:off x="219459" y="788041"/>
            <a:ext cx="5820833" cy="2486835"/>
          </a:xfrm>
          <a:prstGeom prst="rect">
            <a:avLst/>
          </a:prstGeom>
          <a:ln>
            <a:noFill/>
          </a:ln>
        </p:spPr>
        <p:txBody>
          <a:bodyPr rIns="91440" anchor="b"/>
          <a:lstStyle>
            <a:lvl1pPr algn="l">
              <a:lnSpc>
                <a:spcPct val="80000"/>
              </a:lnSpc>
              <a:defRPr sz="64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94187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1389888"/>
            <a:ext cx="7715251" cy="4376928"/>
          </a:xfrm>
          <a:prstGeom prst="rect">
            <a:avLst/>
          </a:prstGeom>
        </p:spPr>
        <p:txBody>
          <a:bodyPr/>
          <a:lstStyle>
            <a:lvl1pPr marL="457189" indent="-457189">
              <a:buSzPct val="50000"/>
              <a:buFont typeface="+mj-lt"/>
              <a:buAutoNum type="arabicPeriod"/>
              <a:defRPr sz="2933"/>
            </a:lvl1pPr>
            <a:lvl2pPr marL="681550" indent="-184146">
              <a:buFont typeface="Mark Offc For MC" panose="020B0604020202020204" pitchFamily="34" charset="0"/>
              <a:buChar char="•"/>
              <a:defRPr/>
            </a:lvl2pPr>
            <a:lvl3pPr marL="685783" indent="0">
              <a:buNone/>
              <a:defRPr/>
            </a:lvl3pPr>
            <a:lvl4pPr marL="996926" indent="-175680">
              <a:defRPr/>
            </a:lvl4pPr>
            <a:lvl5pPr marL="1140855" indent="-152396">
              <a:defRPr/>
            </a:lvl5pPr>
          </a:lstStyle>
          <a:p>
            <a:pPr lvl="0"/>
            <a:r>
              <a:rPr lang="en-US"/>
              <a:t>Click to edit Master text styles</a:t>
            </a:r>
          </a:p>
          <a:p>
            <a:pPr lvl="1"/>
            <a:r>
              <a:rPr lang="en-US"/>
              <a:t>Second level</a:t>
            </a:r>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7199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7715251" cy="5500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45612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7715251" cy="5500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77436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7715251" cy="5500989"/>
          </a:xfrm>
          <a:prstGeom prst="rect">
            <a:avLst/>
          </a:prstGeom>
        </p:spPr>
        <p:txBody>
          <a:bodyPr/>
          <a:lstStyle>
            <a:lvl1pPr marL="0" indent="0">
              <a:buNone/>
              <a:defRPr/>
            </a:lvl1pPr>
            <a:lvl2pPr marL="196840" indent="0">
              <a:buNone/>
              <a:defRPr/>
            </a:lvl2pPr>
            <a:lvl3pPr marL="383097" indent="0">
              <a:buNone/>
              <a:defRPr/>
            </a:lvl3pPr>
            <a:lvl4pPr marL="579938" indent="0">
              <a:buNone/>
              <a:defRPr/>
            </a:lvl4pPr>
            <a:lvl5pPr marL="757729"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27257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3657600" cy="5500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8217408" y="256032"/>
            <a:ext cx="3657600" cy="54985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325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3657600" cy="5500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8217408" y="256117"/>
            <a:ext cx="3657600" cy="54985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18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直排標題及文字">
    <p:spTree>
      <p:nvGrpSpPr>
        <p:cNvPr id="1" name=""/>
        <p:cNvGrpSpPr/>
        <p:nvPr/>
      </p:nvGrpSpPr>
      <p:grpSpPr>
        <a:xfrm>
          <a:off x="0" y="0"/>
          <a:ext cx="0" cy="0"/>
          <a:chOff x="0" y="0"/>
          <a:chExt cx="0" cy="0"/>
        </a:xfrm>
      </p:grpSpPr>
      <p:sp>
        <p:nvSpPr>
          <p:cNvPr id="3" name="投影片編號版面配置區 1">
            <a:extLst>
              <a:ext uri="{FF2B5EF4-FFF2-40B4-BE49-F238E27FC236}">
                <a16:creationId xmlns:a16="http://schemas.microsoft.com/office/drawing/2014/main" xmlns="" id="{78621808-C3A7-4895-9880-D0D775B839F9}"/>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923872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with Subtitle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3657600" cy="5500989"/>
          </a:xfrm>
          <a:prstGeom prst="rect">
            <a:avLst/>
          </a:prstGeom>
        </p:spPr>
        <p:txBody>
          <a:bodyPr/>
          <a:lstStyle>
            <a:lvl1pPr marL="0" indent="0">
              <a:buNone/>
              <a:defRPr/>
            </a:lvl1pPr>
            <a:lvl2pPr marL="196840" indent="0">
              <a:buNone/>
              <a:defRPr/>
            </a:lvl2pPr>
            <a:lvl3pPr marL="383097" indent="0">
              <a:buNone/>
              <a:defRPr/>
            </a:lvl3pPr>
            <a:lvl4pPr marL="579938" indent="0">
              <a:buNone/>
              <a:defRPr/>
            </a:lvl4pPr>
            <a:lvl5pPr marL="757729"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8217408" y="256117"/>
            <a:ext cx="3657600" cy="5498592"/>
          </a:xfrm>
          <a:prstGeom prst="rect">
            <a:avLst/>
          </a:prstGeom>
        </p:spPr>
        <p:txBody>
          <a:bodyPr/>
          <a:lstStyle>
            <a:lvl1pPr marL="0" indent="0">
              <a:buNone/>
              <a:defRPr/>
            </a:lvl1pPr>
            <a:lvl2pPr marL="196840" indent="0">
              <a:buNone/>
              <a:defRPr/>
            </a:lvl2pPr>
            <a:lvl3pPr marL="383097" indent="0">
              <a:buNone/>
              <a:defRPr/>
            </a:lvl3pPr>
            <a:lvl4pPr marL="579938" indent="0">
              <a:buNone/>
              <a:defRPr/>
            </a:lvl4pPr>
            <a:lvl5pPr marL="757729" indent="0">
              <a:buNone/>
              <a:defRPr/>
            </a:lvl5pPr>
          </a:lstStyle>
          <a:p>
            <a:pPr lvl="0"/>
            <a:r>
              <a:rPr lang="en-US"/>
              <a:t>Click to edit Master text styles</a:t>
            </a:r>
          </a:p>
        </p:txBody>
      </p:sp>
    </p:spTree>
    <p:extLst>
      <p:ext uri="{BB962C8B-B14F-4D97-AF65-F5344CB8AC3E}">
        <p14:creationId xmlns:p14="http://schemas.microsoft.com/office/powerpoint/2010/main" val="332864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009584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Date Placeholder 3"/>
          <p:cNvSpPr>
            <a:spLocks noGrp="1"/>
          </p:cNvSpPr>
          <p:nvPr>
            <p:ph type="dt" sz="half" idx="11"/>
          </p:nvPr>
        </p:nvSpPr>
        <p:spPr bwMode="gray">
          <a:xfrm>
            <a:off x="4158793" y="6423940"/>
            <a:ext cx="1937212" cy="365125"/>
          </a:xfrm>
          <a:prstGeom prst="rect">
            <a:avLst/>
          </a:prstGeom>
        </p:spPr>
        <p:txBody>
          <a:bodyPr/>
          <a:lstStyle/>
          <a:p>
            <a:endParaRPr lang="en-US" dirty="0"/>
          </a:p>
        </p:txBody>
      </p:sp>
      <p:sp>
        <p:nvSpPr>
          <p:cNvPr id="15" name="Picture Placeholder 3"/>
          <p:cNvSpPr>
            <a:spLocks noGrp="1"/>
          </p:cNvSpPr>
          <p:nvPr>
            <p:ph type="pic" sz="quarter" idx="15" hasCustomPrompt="1"/>
          </p:nvPr>
        </p:nvSpPr>
        <p:spPr bwMode="gray">
          <a:xfrm>
            <a:off x="6096000" y="0"/>
            <a:ext cx="6096000" cy="6858000"/>
          </a:xfrm>
          <a:prstGeom prst="rect">
            <a:avLst/>
          </a:prstGeom>
        </p:spPr>
        <p:txBody>
          <a:bodyPr bIns="2011680" anchor="b" anchorCtr="0"/>
          <a:lstStyle>
            <a:lvl1pPr marL="0" indent="0" algn="ctr">
              <a:buNone/>
              <a:defRPr sz="1600">
                <a:solidFill>
                  <a:srgbClr val="B9B9B9"/>
                </a:solidFill>
                <a:latin typeface="+mn-lt"/>
              </a:defRPr>
            </a:lvl1pPr>
          </a:lstStyle>
          <a:p>
            <a:r>
              <a:rPr lang="en-US" dirty="0"/>
              <a:t>Click icon to add image.</a:t>
            </a:r>
            <a:br>
              <a:rPr lang="en-US" dirty="0"/>
            </a:br>
            <a:r>
              <a:rPr lang="en-US" dirty="0"/>
              <a:t>Get </a:t>
            </a:r>
            <a:r>
              <a:rPr lang="en-US" dirty="0" err="1"/>
              <a:t>Mastercard</a:t>
            </a:r>
            <a:r>
              <a:rPr lang="en-US" dirty="0"/>
              <a:t> approved photography and</a:t>
            </a:r>
            <a:br>
              <a:rPr lang="en-US" dirty="0"/>
            </a:br>
            <a:r>
              <a:rPr lang="en-US" dirty="0"/>
              <a:t>imagery guidelines at designcenter.mastercard.com.</a:t>
            </a:r>
          </a:p>
        </p:txBody>
      </p:sp>
      <p:sp>
        <p:nvSpPr>
          <p:cNvPr id="14" name="Attribution Placeholder 2"/>
          <p:cNvSpPr>
            <a:spLocks noGrp="1"/>
          </p:cNvSpPr>
          <p:nvPr>
            <p:ph type="body" sz="quarter" idx="14" hasCustomPrompt="1"/>
          </p:nvPr>
        </p:nvSpPr>
        <p:spPr bwMode="gray">
          <a:xfrm>
            <a:off x="226484" y="2579437"/>
            <a:ext cx="3750733" cy="823384"/>
          </a:xfrm>
          <a:prstGeom prst="rect">
            <a:avLst/>
          </a:prstGeom>
        </p:spPr>
        <p:txBody>
          <a:bodyPr/>
          <a:lstStyle>
            <a:lvl1pPr marL="0" indent="0">
              <a:buNone/>
              <a:defRPr lang="en-US" sz="1867" b="0" kern="1200" dirty="0">
                <a:solidFill>
                  <a:schemeClr val="tx1"/>
                </a:solidFill>
                <a:latin typeface="MarkForMC Nrw O" panose="020B0506020201010104" pitchFamily="34" charset="0"/>
                <a:ea typeface="+mn-ea"/>
                <a:cs typeface="+mn-cs"/>
              </a:defRPr>
            </a:lvl1pPr>
            <a:lvl2pPr marL="196840" indent="0">
              <a:buNone/>
              <a:defRPr/>
            </a:lvl2pPr>
            <a:lvl3pPr marL="383097" indent="0">
              <a:buNone/>
              <a:defRPr/>
            </a:lvl3pPr>
            <a:lvl4pPr marL="579938" indent="0">
              <a:buNone/>
              <a:defRPr/>
            </a:lvl4pPr>
            <a:lvl5pPr marL="757729" indent="0">
              <a:buNone/>
              <a:defRPr/>
            </a:lvl5pPr>
          </a:lstStyle>
          <a:p>
            <a:pPr marL="0" lvl="0" indent="0" algn="l" defTabSz="914354" rtl="0" eaLnBrk="1" latinLnBrk="0" hangingPunct="1">
              <a:lnSpc>
                <a:spcPct val="90000"/>
              </a:lnSpc>
              <a:spcBef>
                <a:spcPts val="1600"/>
              </a:spcBef>
              <a:buFont typeface="Mark Offc For MC" panose="020B0604020202020204" pitchFamily="34" charset="0"/>
              <a:buNone/>
            </a:pPr>
            <a:r>
              <a:rPr lang="en-US" dirty="0"/>
              <a:t>Click to add quote attribution</a:t>
            </a:r>
          </a:p>
        </p:txBody>
      </p:sp>
      <p:sp>
        <p:nvSpPr>
          <p:cNvPr id="12" name="Quote Placeholder 1"/>
          <p:cNvSpPr>
            <a:spLocks noGrp="1"/>
          </p:cNvSpPr>
          <p:nvPr>
            <p:ph type="body" sz="quarter" idx="13" hasCustomPrompt="1"/>
          </p:nvPr>
        </p:nvSpPr>
        <p:spPr bwMode="gray">
          <a:xfrm>
            <a:off x="226490" y="150109"/>
            <a:ext cx="5412316" cy="2429328"/>
          </a:xfrm>
          <a:prstGeom prst="rect">
            <a:avLst/>
          </a:prstGeom>
        </p:spPr>
        <p:txBody>
          <a:bodyPr anchor="t" anchorCtr="0">
            <a:noAutofit/>
          </a:bodyPr>
          <a:lstStyle>
            <a:lvl1pPr marL="0" indent="0">
              <a:buNone/>
              <a:defRPr lang="en-US" sz="3467" kern="1200" dirty="0" smtClean="0">
                <a:solidFill>
                  <a:schemeClr val="tx1"/>
                </a:solidFill>
                <a:latin typeface="+mj-lt"/>
                <a:ea typeface="+mn-ea"/>
                <a:cs typeface="+mn-cs"/>
              </a:defRPr>
            </a:lvl1pPr>
            <a:lvl2pPr marL="196840" indent="0">
              <a:buNone/>
              <a:defRPr/>
            </a:lvl2pPr>
            <a:lvl3pPr marL="383097" indent="0">
              <a:buNone/>
              <a:defRPr/>
            </a:lvl3pPr>
            <a:lvl4pPr marL="579938" indent="0">
              <a:buNone/>
              <a:defRPr/>
            </a:lvl4pPr>
            <a:lvl5pPr marL="757729" indent="0">
              <a:buNone/>
              <a:defRPr/>
            </a:lvl5pPr>
          </a:lstStyle>
          <a:p>
            <a:pPr marL="0" lvl="0" indent="0" algn="l" defTabSz="914354" rtl="0" eaLnBrk="1" latinLnBrk="0" hangingPunct="1">
              <a:lnSpc>
                <a:spcPct val="114000"/>
              </a:lnSpc>
              <a:spcBef>
                <a:spcPts val="1600"/>
              </a:spcBef>
              <a:buFont typeface="Mark Offc For MC" panose="020B0604020202020204" pitchFamily="34" charset="0"/>
              <a:buNone/>
            </a:pPr>
            <a:r>
              <a:rPr lang="en-US" dirty="0"/>
              <a:t>Click to add quote</a:t>
            </a:r>
          </a:p>
        </p:txBody>
      </p:sp>
    </p:spTree>
    <p:extLst>
      <p:ext uri="{BB962C8B-B14F-4D97-AF65-F5344CB8AC3E}">
        <p14:creationId xmlns:p14="http://schemas.microsoft.com/office/powerpoint/2010/main" val="3401442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29"/>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4" name="Footer Placeholder 4"/>
          <p:cNvSpPr>
            <a:spLocks noGrp="1"/>
          </p:cNvSpPr>
          <p:nvPr>
            <p:ph type="ftr" sz="quarter" idx="28"/>
          </p:nvPr>
        </p:nvSpPr>
        <p:spPr bwMode="gray">
          <a:xfrm>
            <a:off x="6294684" y="6423940"/>
            <a:ext cx="4800368" cy="365125"/>
          </a:xfrm>
          <a:prstGeom prst="rect">
            <a:avLst/>
          </a:prstGeom>
        </p:spPr>
        <p:txBody>
          <a:bodyPr/>
          <a:lstStyle/>
          <a:p>
            <a:endParaRPr lang="en-US" dirty="0"/>
          </a:p>
        </p:txBody>
      </p:sp>
      <p:sp>
        <p:nvSpPr>
          <p:cNvPr id="2" name="Date Placeholder 3"/>
          <p:cNvSpPr>
            <a:spLocks noGrp="1"/>
          </p:cNvSpPr>
          <p:nvPr>
            <p:ph type="dt" sz="half" idx="27"/>
          </p:nvPr>
        </p:nvSpPr>
        <p:spPr bwMode="gray">
          <a:xfrm>
            <a:off x="4158793" y="6423940"/>
            <a:ext cx="1937212" cy="365125"/>
          </a:xfrm>
          <a:prstGeom prst="rect">
            <a:avLst/>
          </a:prstGeom>
        </p:spPr>
        <p:txBody>
          <a:bodyPr/>
          <a:lstStyle/>
          <a:p>
            <a:endParaRPr lang="en-US" dirty="0"/>
          </a:p>
        </p:txBody>
      </p:sp>
      <p:sp>
        <p:nvSpPr>
          <p:cNvPr id="22" name="Text Placeholder 2"/>
          <p:cNvSpPr>
            <a:spLocks noGrp="1"/>
          </p:cNvSpPr>
          <p:nvPr>
            <p:ph type="body" idx="26"/>
          </p:nvPr>
        </p:nvSpPr>
        <p:spPr bwMode="gray">
          <a:xfrm>
            <a:off x="5493135" y="5174901"/>
            <a:ext cx="6381368" cy="563521"/>
          </a:xfrm>
          <a:prstGeom prst="rect">
            <a:avLst/>
          </a:prstGeom>
        </p:spPr>
        <p:txBody>
          <a:bodyPr lIns="182880" anchor="t" anchorCtr="0"/>
          <a:lstStyle>
            <a:lvl1pPr marL="0" indent="0" algn="l">
              <a:lnSpc>
                <a:spcPct val="85000"/>
              </a:lnSpc>
              <a:spcBef>
                <a:spcPts val="400"/>
              </a:spcBef>
              <a:buNone/>
              <a:defRPr sz="1467" b="0">
                <a:latin typeface="+mn-lt"/>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4" name="Text Placeholder 1"/>
          <p:cNvSpPr>
            <a:spLocks noGrp="1"/>
          </p:cNvSpPr>
          <p:nvPr>
            <p:ph type="body" idx="18"/>
          </p:nvPr>
        </p:nvSpPr>
        <p:spPr bwMode="gray">
          <a:xfrm>
            <a:off x="5493135" y="4816312"/>
            <a:ext cx="6381368" cy="344709"/>
          </a:xfrm>
          <a:prstGeom prst="rect">
            <a:avLst/>
          </a:prstGeom>
        </p:spPr>
        <p:txBody>
          <a:bodyPr lIns="182880" anchor="t" anchorCtr="0">
            <a:noAutofit/>
          </a:bodyPr>
          <a:lstStyle>
            <a:lvl1pPr marL="0" indent="0">
              <a:buNone/>
              <a:defRPr sz="1600" b="0">
                <a:solidFill>
                  <a:schemeClr val="accent1"/>
                </a:solidFill>
                <a:latin typeface="MarkForMC Nrw Medium" panose="020B06060202010101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8" name="Picture Placeholder 14"/>
          <p:cNvSpPr>
            <a:spLocks noGrp="1"/>
          </p:cNvSpPr>
          <p:nvPr>
            <p:ph type="pic" sz="quarter" idx="22"/>
          </p:nvPr>
        </p:nvSpPr>
        <p:spPr bwMode="gray">
          <a:xfrm>
            <a:off x="4273935" y="4816392"/>
            <a:ext cx="1219200" cy="1219200"/>
          </a:xfrm>
          <a:prstGeom prst="rect">
            <a:avLst/>
          </a:prstGeom>
        </p:spPr>
        <p:txBody>
          <a:bodyPr/>
          <a:lstStyle>
            <a:lvl1pPr marL="0" indent="0" algn="l">
              <a:buFont typeface="Mark Offc For MC" panose="020B0604020202020204" pitchFamily="34" charset="0"/>
              <a:buNone/>
              <a:defRPr sz="1401">
                <a:solidFill>
                  <a:srgbClr val="B9B9B9"/>
                </a:solidFill>
                <a:latin typeface="+mn-lt"/>
              </a:defRPr>
            </a:lvl1pPr>
          </a:lstStyle>
          <a:p>
            <a:r>
              <a:rPr lang="en-US"/>
              <a:t>Click icon to add picture</a:t>
            </a:r>
            <a:endParaRPr lang="en-US" dirty="0"/>
          </a:p>
        </p:txBody>
      </p:sp>
      <p:sp>
        <p:nvSpPr>
          <p:cNvPr id="21" name="Text Placeholder 2"/>
          <p:cNvSpPr>
            <a:spLocks noGrp="1"/>
          </p:cNvSpPr>
          <p:nvPr>
            <p:ph type="body" idx="25"/>
          </p:nvPr>
        </p:nvSpPr>
        <p:spPr bwMode="gray">
          <a:xfrm>
            <a:off x="5493135" y="3649297"/>
            <a:ext cx="6381368" cy="563521"/>
          </a:xfrm>
          <a:prstGeom prst="rect">
            <a:avLst/>
          </a:prstGeom>
        </p:spPr>
        <p:txBody>
          <a:bodyPr lIns="182880" anchor="t" anchorCtr="0"/>
          <a:lstStyle>
            <a:lvl1pPr marL="0" indent="0" algn="l">
              <a:lnSpc>
                <a:spcPct val="85000"/>
              </a:lnSpc>
              <a:spcBef>
                <a:spcPts val="400"/>
              </a:spcBef>
              <a:buNone/>
              <a:defRPr sz="1467" b="0">
                <a:latin typeface="+mn-lt"/>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3" name="Text Placeholder 1"/>
          <p:cNvSpPr>
            <a:spLocks noGrp="1"/>
          </p:cNvSpPr>
          <p:nvPr>
            <p:ph type="body" idx="17"/>
          </p:nvPr>
        </p:nvSpPr>
        <p:spPr bwMode="gray">
          <a:xfrm>
            <a:off x="5493135" y="3290924"/>
            <a:ext cx="6381368" cy="344709"/>
          </a:xfrm>
          <a:prstGeom prst="rect">
            <a:avLst/>
          </a:prstGeom>
        </p:spPr>
        <p:txBody>
          <a:bodyPr lIns="182880" anchor="t" anchorCtr="0">
            <a:noAutofit/>
          </a:bodyPr>
          <a:lstStyle>
            <a:lvl1pPr marL="0" indent="0">
              <a:buNone/>
              <a:defRPr sz="1600" b="0">
                <a:solidFill>
                  <a:schemeClr val="accent1"/>
                </a:solidFill>
                <a:latin typeface="MarkForMC Nrw Medium" panose="020B06060202010101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7" name="Picture Placeholder 14"/>
          <p:cNvSpPr>
            <a:spLocks noGrp="1"/>
          </p:cNvSpPr>
          <p:nvPr>
            <p:ph type="pic" sz="quarter" idx="21"/>
          </p:nvPr>
        </p:nvSpPr>
        <p:spPr bwMode="gray">
          <a:xfrm>
            <a:off x="4273935" y="3290923"/>
            <a:ext cx="1219200" cy="1219200"/>
          </a:xfrm>
          <a:prstGeom prst="rect">
            <a:avLst/>
          </a:prstGeom>
        </p:spPr>
        <p:txBody>
          <a:bodyPr/>
          <a:lstStyle>
            <a:lvl1pPr marL="0" indent="0" algn="l">
              <a:buFont typeface="Mark Offc For MC" panose="020B0604020202020204" pitchFamily="34" charset="0"/>
              <a:buNone/>
              <a:defRPr sz="1401">
                <a:solidFill>
                  <a:srgbClr val="B9B9B9"/>
                </a:solidFill>
                <a:latin typeface="+mn-lt"/>
              </a:defRPr>
            </a:lvl1pPr>
          </a:lstStyle>
          <a:p>
            <a:r>
              <a:rPr lang="en-US"/>
              <a:t>Click icon to add picture</a:t>
            </a:r>
            <a:endParaRPr lang="en-US" dirty="0"/>
          </a:p>
        </p:txBody>
      </p:sp>
      <p:sp>
        <p:nvSpPr>
          <p:cNvPr id="20" name="Text Placeholder 2"/>
          <p:cNvSpPr>
            <a:spLocks noGrp="1"/>
          </p:cNvSpPr>
          <p:nvPr>
            <p:ph type="body" idx="24"/>
          </p:nvPr>
        </p:nvSpPr>
        <p:spPr bwMode="gray">
          <a:xfrm>
            <a:off x="5493135" y="2127004"/>
            <a:ext cx="6381368" cy="563521"/>
          </a:xfrm>
          <a:prstGeom prst="rect">
            <a:avLst/>
          </a:prstGeom>
        </p:spPr>
        <p:txBody>
          <a:bodyPr lIns="182880" anchor="t" anchorCtr="0"/>
          <a:lstStyle>
            <a:lvl1pPr marL="0" indent="0" algn="l">
              <a:lnSpc>
                <a:spcPct val="85000"/>
              </a:lnSpc>
              <a:spcBef>
                <a:spcPts val="400"/>
              </a:spcBef>
              <a:buNone/>
              <a:defRPr sz="1467" b="0">
                <a:latin typeface="+mn-lt"/>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0" name="Text Placeholder 1"/>
          <p:cNvSpPr>
            <a:spLocks noGrp="1"/>
          </p:cNvSpPr>
          <p:nvPr>
            <p:ph type="body" idx="14"/>
          </p:nvPr>
        </p:nvSpPr>
        <p:spPr bwMode="gray">
          <a:xfrm>
            <a:off x="5493135" y="1765456"/>
            <a:ext cx="6381368" cy="344709"/>
          </a:xfrm>
          <a:prstGeom prst="rect">
            <a:avLst/>
          </a:prstGeom>
        </p:spPr>
        <p:txBody>
          <a:bodyPr lIns="182880" anchor="t" anchorCtr="0">
            <a:noAutofit/>
          </a:bodyPr>
          <a:lstStyle>
            <a:lvl1pPr marL="0" indent="0">
              <a:buNone/>
              <a:defRPr sz="1600" b="0">
                <a:solidFill>
                  <a:schemeClr val="accent1"/>
                </a:solidFill>
                <a:latin typeface="MarkForMC Nrw Medium" panose="020B06060202010101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6" name="Picture Placeholder 14"/>
          <p:cNvSpPr>
            <a:spLocks noGrp="1"/>
          </p:cNvSpPr>
          <p:nvPr>
            <p:ph type="pic" sz="quarter" idx="20"/>
          </p:nvPr>
        </p:nvSpPr>
        <p:spPr bwMode="gray">
          <a:xfrm>
            <a:off x="4273935" y="1765455"/>
            <a:ext cx="1219200" cy="1219200"/>
          </a:xfrm>
          <a:prstGeom prst="rect">
            <a:avLst/>
          </a:prstGeom>
        </p:spPr>
        <p:txBody>
          <a:bodyPr/>
          <a:lstStyle>
            <a:lvl1pPr marL="0" indent="0" algn="l">
              <a:buFont typeface="Mark Offc For MC" panose="020B0604020202020204" pitchFamily="34" charset="0"/>
              <a:buNone/>
              <a:defRPr sz="1401">
                <a:solidFill>
                  <a:srgbClr val="B9B9B9"/>
                </a:solidFill>
                <a:latin typeface="+mn-lt"/>
              </a:defRPr>
            </a:lvl1pPr>
          </a:lstStyle>
          <a:p>
            <a:r>
              <a:rPr lang="en-US"/>
              <a:t>Click icon to add picture</a:t>
            </a:r>
            <a:endParaRPr lang="en-US" dirty="0"/>
          </a:p>
        </p:txBody>
      </p:sp>
      <p:sp>
        <p:nvSpPr>
          <p:cNvPr id="19" name="Text Placeholder 2"/>
          <p:cNvSpPr>
            <a:spLocks noGrp="1"/>
          </p:cNvSpPr>
          <p:nvPr>
            <p:ph type="body" idx="23"/>
          </p:nvPr>
        </p:nvSpPr>
        <p:spPr bwMode="gray">
          <a:xfrm>
            <a:off x="5493135" y="601533"/>
            <a:ext cx="6381368" cy="563521"/>
          </a:xfrm>
          <a:prstGeom prst="rect">
            <a:avLst/>
          </a:prstGeom>
        </p:spPr>
        <p:txBody>
          <a:bodyPr lIns="182880" anchor="t" anchorCtr="0"/>
          <a:lstStyle>
            <a:lvl1pPr marL="0" indent="0" algn="l">
              <a:lnSpc>
                <a:spcPct val="85000"/>
              </a:lnSpc>
              <a:spcBef>
                <a:spcPts val="400"/>
              </a:spcBef>
              <a:buNone/>
              <a:defRPr sz="1467" b="0">
                <a:latin typeface="+mn-lt"/>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9" name="Text Placeholder 1"/>
          <p:cNvSpPr>
            <a:spLocks noGrp="1"/>
          </p:cNvSpPr>
          <p:nvPr>
            <p:ph type="body" idx="13"/>
          </p:nvPr>
        </p:nvSpPr>
        <p:spPr bwMode="gray">
          <a:xfrm>
            <a:off x="5493135" y="239988"/>
            <a:ext cx="6381368" cy="344709"/>
          </a:xfrm>
          <a:prstGeom prst="rect">
            <a:avLst/>
          </a:prstGeom>
        </p:spPr>
        <p:txBody>
          <a:bodyPr lIns="182880" anchor="t" anchorCtr="0">
            <a:noAutofit/>
          </a:bodyPr>
          <a:lstStyle>
            <a:lvl1pPr marL="0" indent="0">
              <a:buNone/>
              <a:defRPr sz="1600" b="0">
                <a:solidFill>
                  <a:schemeClr val="accent1"/>
                </a:solidFill>
                <a:latin typeface="MarkForMC Nrw Medium" panose="020B06060202010101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5" name="Picture Placeholder 14"/>
          <p:cNvSpPr>
            <a:spLocks noGrp="1"/>
          </p:cNvSpPr>
          <p:nvPr>
            <p:ph type="pic" sz="quarter" idx="19"/>
          </p:nvPr>
        </p:nvSpPr>
        <p:spPr bwMode="gray">
          <a:xfrm>
            <a:off x="4273935" y="239987"/>
            <a:ext cx="1219200" cy="1219200"/>
          </a:xfrm>
          <a:prstGeom prst="rect">
            <a:avLst/>
          </a:prstGeom>
        </p:spPr>
        <p:txBody>
          <a:bodyPr/>
          <a:lstStyle>
            <a:lvl1pPr marL="0" indent="0" algn="l">
              <a:buFont typeface="Mark Offc For MC" panose="020B0604020202020204" pitchFamily="34" charset="0"/>
              <a:buNone/>
              <a:defRPr sz="1401">
                <a:solidFill>
                  <a:srgbClr val="B9B9B9"/>
                </a:solidFill>
                <a:latin typeface="+mn-lt"/>
              </a:defRPr>
            </a:lvl1pPr>
          </a:lstStyle>
          <a:p>
            <a:r>
              <a:rPr lang="en-US"/>
              <a:t>Click icon to add picture</a:t>
            </a:r>
            <a:endParaRPr lang="en-US" dirty="0"/>
          </a:p>
        </p:txBody>
      </p:sp>
      <p:sp>
        <p:nvSpPr>
          <p:cNvPr id="3" name="Title 2"/>
          <p:cNvSpPr>
            <a:spLocks noGrp="1"/>
          </p:cNvSpPr>
          <p:nvPr>
            <p:ph type="title"/>
          </p:nvPr>
        </p:nvSpPr>
        <p:spPr bwMode="gray">
          <a:xfrm>
            <a:off x="219462" y="256037"/>
            <a:ext cx="3634529" cy="71404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2527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5" name="Footer Placeholder 4"/>
          <p:cNvSpPr>
            <a:spLocks noGrp="1"/>
          </p:cNvSpPr>
          <p:nvPr>
            <p:ph type="ftr" sz="quarter" idx="13"/>
          </p:nvPr>
        </p:nvSpPr>
        <p:spPr bwMode="gray">
          <a:xfrm>
            <a:off x="6294684" y="6423940"/>
            <a:ext cx="4800368" cy="365125"/>
          </a:xfrm>
          <a:prstGeom prst="rect">
            <a:avLst/>
          </a:prstGeom>
        </p:spPr>
        <p:txBody>
          <a:bodyPr/>
          <a:lstStyle/>
          <a:p>
            <a:endParaRPr lang="en-US" dirty="0"/>
          </a:p>
        </p:txBody>
      </p:sp>
      <p:sp>
        <p:nvSpPr>
          <p:cNvPr id="4" name="Date Placeholder 3"/>
          <p:cNvSpPr>
            <a:spLocks noGrp="1"/>
          </p:cNvSpPr>
          <p:nvPr>
            <p:ph type="dt" sz="half" idx="12"/>
          </p:nvPr>
        </p:nvSpPr>
        <p:spPr bwMode="gray">
          <a:xfrm>
            <a:off x="4158793" y="6423940"/>
            <a:ext cx="1937212" cy="365125"/>
          </a:xfrm>
          <a:prstGeom prst="rect">
            <a:avLst/>
          </a:prstGeom>
        </p:spPr>
        <p:txBody>
          <a:bodyPr/>
          <a:lstStyle/>
          <a:p>
            <a:endParaRPr lang="en-US" dirty="0"/>
          </a:p>
        </p:txBody>
      </p:sp>
      <p:sp>
        <p:nvSpPr>
          <p:cNvPr id="3" name="Picture Placeholder 2"/>
          <p:cNvSpPr>
            <a:spLocks noGrp="1"/>
          </p:cNvSpPr>
          <p:nvPr>
            <p:ph type="pic" sz="quarter" idx="11" hasCustomPrompt="1"/>
          </p:nvPr>
        </p:nvSpPr>
        <p:spPr bwMode="gray">
          <a:xfrm>
            <a:off x="0" y="2"/>
            <a:ext cx="12192000" cy="6349220"/>
          </a:xfrm>
          <a:prstGeom prst="rect">
            <a:avLst/>
          </a:prstGeom>
        </p:spPr>
        <p:txBody>
          <a:bodyPr tIns="182880" rIns="91440" bIns="1005840" anchor="b" anchorCtr="0"/>
          <a:lstStyle>
            <a:lvl1pPr marL="0" indent="0" algn="ctr">
              <a:spcBef>
                <a:spcPts val="0"/>
              </a:spcBef>
              <a:buNone/>
              <a:defRPr>
                <a:solidFill>
                  <a:srgbClr val="B9B9B9"/>
                </a:solidFill>
                <a:latin typeface="+mn-lt"/>
              </a:defRPr>
            </a:lvl1pPr>
          </a:lstStyle>
          <a:p>
            <a:r>
              <a:rPr lang="en-US" dirty="0"/>
              <a:t>Click icon to add image.</a:t>
            </a:r>
            <a:br>
              <a:rPr lang="en-US" dirty="0"/>
            </a:br>
            <a:r>
              <a:rPr lang="en-US" dirty="0"/>
              <a:t>Get </a:t>
            </a:r>
            <a:r>
              <a:rPr lang="en-US" dirty="0" err="1"/>
              <a:t>Mastercard</a:t>
            </a:r>
            <a:r>
              <a:rPr lang="en-US" dirty="0"/>
              <a:t> approved photography and</a:t>
            </a:r>
            <a:br>
              <a:rPr lang="en-US" dirty="0"/>
            </a:br>
            <a:r>
              <a:rPr lang="en-US" dirty="0"/>
              <a:t>imagery guidelines at designcenter.mastercard.com.</a:t>
            </a:r>
          </a:p>
        </p:txBody>
      </p:sp>
      <p:sp>
        <p:nvSpPr>
          <p:cNvPr id="2" name="Title 1"/>
          <p:cNvSpPr>
            <a:spLocks noGrp="1"/>
          </p:cNvSpPr>
          <p:nvPr>
            <p:ph type="title"/>
          </p:nvPr>
        </p:nvSpPr>
        <p:spPr bwMode="gray">
          <a:xfrm>
            <a:off x="219462" y="256037"/>
            <a:ext cx="3634529" cy="714041"/>
          </a:xfrm>
          <a:prstGeom prst="rect">
            <a:avLst/>
          </a:prstGeo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59128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bwMode="gray">
          <a:xfrm>
            <a:off x="219461" y="255460"/>
            <a:ext cx="5597335" cy="428749"/>
          </a:xfrm>
          <a:prstGeom prst="rect">
            <a:avLst/>
          </a:prstGeom>
        </p:spPr>
        <p:txBody>
          <a:bodyPr/>
          <a:lstStyle>
            <a:lvl1pPr marL="0" indent="0">
              <a:buNone/>
              <a:defRPr sz="2133" b="1">
                <a:solidFill>
                  <a:schemeClr val="tx1"/>
                </a:solidFill>
                <a:latin typeface="Mark Offc For MC" panose="020B0504020101010102" pitchFamily="34" charset="0"/>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dirty="0"/>
              <a:t>Click to add section number</a:t>
            </a:r>
          </a:p>
        </p:txBody>
      </p:sp>
      <p:sp>
        <p:nvSpPr>
          <p:cNvPr id="11" name="Title 1"/>
          <p:cNvSpPr>
            <a:spLocks noGrp="1"/>
          </p:cNvSpPr>
          <p:nvPr>
            <p:ph type="title" hasCustomPrompt="1"/>
          </p:nvPr>
        </p:nvSpPr>
        <p:spPr bwMode="gray">
          <a:xfrm>
            <a:off x="341379" y="2240083"/>
            <a:ext cx="5597335" cy="1378839"/>
          </a:xfrm>
          <a:prstGeom prst="rect">
            <a:avLst/>
          </a:prstGeom>
          <a:solidFill>
            <a:schemeClr val="tx1">
              <a:lumMod val="10000"/>
              <a:lumOff val="90000"/>
            </a:schemeClr>
          </a:solidFill>
        </p:spPr>
        <p:txBody>
          <a:bodyPr anchor="t" anchorCtr="0"/>
          <a:lstStyle>
            <a:lvl1pPr>
              <a:defRPr sz="4533"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593076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Light">
    <p:bg bwMode="gray">
      <p:bgPr>
        <a:solidFill>
          <a:srgbClr val="F7F7F7"/>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bwMode="gray">
          <a:xfrm>
            <a:off x="219461" y="255460"/>
            <a:ext cx="5597335" cy="428749"/>
          </a:xfrm>
          <a:prstGeom prst="rect">
            <a:avLst/>
          </a:prstGeom>
        </p:spPr>
        <p:txBody>
          <a:bodyPr/>
          <a:lstStyle>
            <a:lvl1pPr marL="0" indent="0">
              <a:buNone/>
              <a:defRPr sz="2133" b="1">
                <a:solidFill>
                  <a:schemeClr val="tx1"/>
                </a:solidFill>
                <a:latin typeface="Mark Offc For MC" panose="020B0504020101010102" pitchFamily="34" charset="0"/>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219462" y="808233"/>
            <a:ext cx="5597335" cy="1378839"/>
          </a:xfrm>
          <a:prstGeom prst="rect">
            <a:avLst/>
          </a:prstGeom>
        </p:spPr>
        <p:txBody>
          <a:bodyPr anchor="t" anchorCtr="0"/>
          <a:lstStyle>
            <a:lvl1pPr>
              <a:defRPr sz="4533"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267705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Light">
    <p:bg bwMode="gray">
      <p:bgPr>
        <a:solidFill>
          <a:srgbClr val="F7F7F7"/>
        </a:solidFill>
        <a:effectLst/>
      </p:bgPr>
    </p:bg>
    <p:spTree>
      <p:nvGrpSpPr>
        <p:cNvPr id="1" name=""/>
        <p:cNvGrpSpPr/>
        <p:nvPr/>
      </p:nvGrpSpPr>
      <p:grpSpPr>
        <a:xfrm>
          <a:off x="0" y="0"/>
          <a:ext cx="0" cy="0"/>
          <a:chOff x="0" y="0"/>
          <a:chExt cx="0" cy="0"/>
        </a:xfrm>
      </p:grpSpPr>
      <p:sp>
        <p:nvSpPr>
          <p:cNvPr id="11" name="Picture Placeholder 3"/>
          <p:cNvSpPr>
            <a:spLocks noGrp="1"/>
          </p:cNvSpPr>
          <p:nvPr>
            <p:ph type="pic" sz="quarter" idx="11" hasCustomPrompt="1"/>
          </p:nvPr>
        </p:nvSpPr>
        <p:spPr bwMode="gray">
          <a:xfrm>
            <a:off x="6096000" y="0"/>
            <a:ext cx="6096000" cy="6858000"/>
          </a:xfrm>
          <a:prstGeom prst="rect">
            <a:avLst/>
          </a:prstGeom>
        </p:spPr>
        <p:txBody>
          <a:bodyPr bIns="2011680" anchor="b" anchorCtr="0"/>
          <a:lstStyle>
            <a:lvl1pPr marL="0" indent="0" algn="ctr">
              <a:buNone/>
              <a:defRPr sz="1600">
                <a:solidFill>
                  <a:srgbClr val="B9B9B9"/>
                </a:solidFill>
                <a:latin typeface="+mn-lt"/>
              </a:defRPr>
            </a:lvl1pPr>
          </a:lstStyle>
          <a:p>
            <a:r>
              <a:rPr lang="en-US" dirty="0"/>
              <a:t>Click icon to add image.</a:t>
            </a:r>
            <a:br>
              <a:rPr lang="en-US" dirty="0"/>
            </a:br>
            <a:r>
              <a:rPr lang="en-US" dirty="0"/>
              <a:t>Get </a:t>
            </a:r>
            <a:r>
              <a:rPr lang="en-US" dirty="0" err="1"/>
              <a:t>Mastercard</a:t>
            </a:r>
            <a:r>
              <a:rPr lang="en-US" dirty="0"/>
              <a:t> approved photography and</a:t>
            </a:r>
            <a:br>
              <a:rPr lang="en-US" dirty="0"/>
            </a:br>
            <a:r>
              <a:rPr lang="en-US" dirty="0"/>
              <a:t>imagery guidelines at designcenter.mastercard.com.</a:t>
            </a:r>
          </a:p>
        </p:txBody>
      </p:sp>
      <p:sp>
        <p:nvSpPr>
          <p:cNvPr id="5" name="Text Placeholder 2"/>
          <p:cNvSpPr>
            <a:spLocks noGrp="1"/>
          </p:cNvSpPr>
          <p:nvPr>
            <p:ph type="body" idx="1" hasCustomPrompt="1"/>
          </p:nvPr>
        </p:nvSpPr>
        <p:spPr bwMode="gray">
          <a:xfrm>
            <a:off x="219461" y="255460"/>
            <a:ext cx="5597335" cy="428749"/>
          </a:xfrm>
          <a:prstGeom prst="rect">
            <a:avLst/>
          </a:prstGeom>
        </p:spPr>
        <p:txBody>
          <a:bodyPr/>
          <a:lstStyle>
            <a:lvl1pPr marL="0" indent="0">
              <a:buNone/>
              <a:defRPr sz="2133" b="1">
                <a:solidFill>
                  <a:schemeClr val="tx1"/>
                </a:solidFill>
                <a:latin typeface="Mark Offc For MC" panose="020B0504020101010102" pitchFamily="34" charset="0"/>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219462" y="808233"/>
            <a:ext cx="5597335" cy="1378839"/>
          </a:xfrm>
          <a:prstGeom prst="rect">
            <a:avLst/>
          </a:prstGeom>
        </p:spPr>
        <p:txBody>
          <a:bodyPr anchor="t" anchorCtr="0"/>
          <a:lstStyle>
            <a:lvl1pPr>
              <a:defRPr sz="4533"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511509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6" name="Line 197"/>
          <p:cNvSpPr>
            <a:spLocks noChangeShapeType="1"/>
          </p:cNvSpPr>
          <p:nvPr userDrawn="1"/>
        </p:nvSpPr>
        <p:spPr bwMode="auto">
          <a:xfrm>
            <a:off x="304802" y="792163"/>
            <a:ext cx="1124796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1351" dirty="0">
              <a:ea typeface="標楷體" panose="03000509000000000000" pitchFamily="65" charset="-120"/>
            </a:endParaRPr>
          </a:p>
        </p:txBody>
      </p:sp>
      <p:sp>
        <p:nvSpPr>
          <p:cNvPr id="4" name="投影片編號版面配置區 1">
            <a:extLst>
              <a:ext uri="{FF2B5EF4-FFF2-40B4-BE49-F238E27FC236}">
                <a16:creationId xmlns:a16="http://schemas.microsoft.com/office/drawing/2014/main" xmlns="" id="{74A45B00-69AB-4BB7-9618-B0EB82DC7D12}"/>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266535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5" name="投影片編號版面配置區 1">
            <a:extLst>
              <a:ext uri="{FF2B5EF4-FFF2-40B4-BE49-F238E27FC236}">
                <a16:creationId xmlns:a16="http://schemas.microsoft.com/office/drawing/2014/main" xmlns="" id="{459BC108-6B03-4597-A2E4-503B6F77354A}"/>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pic>
        <p:nvPicPr>
          <p:cNvPr id="7" name="Picture 13" descr="金控及第一層子公司ol logo">
            <a:extLst>
              <a:ext uri="{FF2B5EF4-FFF2-40B4-BE49-F238E27FC236}">
                <a16:creationId xmlns:a16="http://schemas.microsoft.com/office/drawing/2014/main" xmlns="" id="{C14C3571-0568-4816-A847-F460DEF588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59" t="26985" r="26395" b="68283"/>
          <a:stretch>
            <a:fillRect/>
          </a:stretch>
        </p:blipFill>
        <p:spPr bwMode="auto">
          <a:xfrm>
            <a:off x="9192344" y="6315243"/>
            <a:ext cx="2952328" cy="4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85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只有標題">
    <p:spTree>
      <p:nvGrpSpPr>
        <p:cNvPr id="1" name=""/>
        <p:cNvGrpSpPr/>
        <p:nvPr/>
      </p:nvGrpSpPr>
      <p:grpSpPr>
        <a:xfrm>
          <a:off x="0" y="0"/>
          <a:ext cx="0" cy="0"/>
          <a:chOff x="0" y="0"/>
          <a:chExt cx="0" cy="0"/>
        </a:xfrm>
      </p:grpSpPr>
      <p:sp>
        <p:nvSpPr>
          <p:cNvPr id="4" name="投影片編號版面配置區 1">
            <a:extLst>
              <a:ext uri="{FF2B5EF4-FFF2-40B4-BE49-F238E27FC236}">
                <a16:creationId xmlns:a16="http://schemas.microsoft.com/office/drawing/2014/main" xmlns="" id="{69EA3E3E-E739-402F-B6FE-385203005541}"/>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pic>
        <p:nvPicPr>
          <p:cNvPr id="5" name="Picture 10" descr="金控及第一層子公司ol logo">
            <a:extLst>
              <a:ext uri="{FF2B5EF4-FFF2-40B4-BE49-F238E27FC236}">
                <a16:creationId xmlns:a16="http://schemas.microsoft.com/office/drawing/2014/main" xmlns="" id="{5F324CA3-DD70-4412-96BD-DD12B968E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59" t="18423" r="54451" b="75691"/>
          <a:stretch>
            <a:fillRect/>
          </a:stretch>
        </p:blipFill>
        <p:spPr bwMode="auto">
          <a:xfrm>
            <a:off x="373645" y="234864"/>
            <a:ext cx="2337979" cy="7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92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5" name="標題 1"/>
          <p:cNvSpPr>
            <a:spLocks noGrp="1"/>
          </p:cNvSpPr>
          <p:nvPr>
            <p:ph type="title"/>
          </p:nvPr>
        </p:nvSpPr>
        <p:spPr>
          <a:xfrm>
            <a:off x="365895" y="150922"/>
            <a:ext cx="11342694" cy="635226"/>
          </a:xfrm>
          <a:prstGeom prst="rect">
            <a:avLst/>
          </a:prstGeom>
        </p:spPr>
        <p:txBody>
          <a:bodyPr anchor="ctr"/>
          <a:lstStyle>
            <a:lvl1pPr algn="l">
              <a:defRPr sz="3265" b="1">
                <a:solidFill>
                  <a:schemeClr val="tx1"/>
                </a:solidFill>
                <a:latin typeface="+mn-ea"/>
                <a:ea typeface="+mn-ea"/>
              </a:defRPr>
            </a:lvl1pPr>
          </a:lstStyle>
          <a:p>
            <a:r>
              <a:rPr lang="zh-TW" altLang="en-US" dirty="0"/>
              <a:t>按一下以編輯母片標題樣式</a:t>
            </a:r>
          </a:p>
        </p:txBody>
      </p:sp>
    </p:spTree>
    <p:extLst>
      <p:ext uri="{BB962C8B-B14F-4D97-AF65-F5344CB8AC3E}">
        <p14:creationId xmlns:p14="http://schemas.microsoft.com/office/powerpoint/2010/main" val="104847700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grpSp>
        <p:nvGrpSpPr>
          <p:cNvPr id="5" name="McK Title Elements"/>
          <p:cNvGrpSpPr>
            <a:grpSpLocks/>
          </p:cNvGrpSpPr>
          <p:nvPr userDrawn="1"/>
        </p:nvGrpSpPr>
        <p:grpSpPr bwMode="auto">
          <a:xfrm>
            <a:off x="3591727" y="2183416"/>
            <a:ext cx="6840046" cy="4601696"/>
            <a:chOff x="1663" y="1348"/>
            <a:chExt cx="3167" cy="2841"/>
          </a:xfrm>
        </p:grpSpPr>
        <p:sp>
          <p:nvSpPr>
            <p:cNvPr id="6" name="McK Confidential" hidden="1"/>
            <p:cNvSpPr txBox="1">
              <a:spLocks noChangeArrowheads="1"/>
            </p:cNvSpPr>
            <p:nvPr userDrawn="1"/>
          </p:nvSpPr>
          <p:spPr bwMode="auto">
            <a:xfrm>
              <a:off x="1663" y="1348"/>
              <a:ext cx="936" cy="138"/>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28" b="0" dirty="0">
                  <a:ea typeface="新細明體" pitchFamily="18" charset="-120"/>
                </a:rPr>
                <a:t>CONFIDENTIAL</a:t>
              </a:r>
            </a:p>
          </p:txBody>
        </p:sp>
        <p:sp>
          <p:nvSpPr>
            <p:cNvPr id="7" name="McK Document" hidden="1"/>
            <p:cNvSpPr txBox="1">
              <a:spLocks noChangeArrowheads="1"/>
            </p:cNvSpPr>
            <p:nvPr userDrawn="1"/>
          </p:nvSpPr>
          <p:spPr bwMode="auto">
            <a:xfrm>
              <a:off x="1663" y="3045"/>
              <a:ext cx="3167" cy="138"/>
            </a:xfrm>
            <a:prstGeom prst="rect">
              <a:avLst/>
            </a:prstGeom>
            <a:noFill/>
            <a:ln>
              <a:noFill/>
            </a:ln>
            <a:extLst/>
          </p:spPr>
          <p:txBody>
            <a:bodyPr lIns="0" tIns="0" rIns="0" bIns="0"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28" b="0" dirty="0">
                  <a:ea typeface="新細明體" pitchFamily="18" charset="-120"/>
                </a:rPr>
                <a:t>Document</a:t>
              </a:r>
            </a:p>
          </p:txBody>
        </p:sp>
        <p:sp>
          <p:nvSpPr>
            <p:cNvPr id="8" name="McK Date" hidden="1"/>
            <p:cNvSpPr txBox="1">
              <a:spLocks noChangeArrowheads="1"/>
            </p:cNvSpPr>
            <p:nvPr userDrawn="1"/>
          </p:nvSpPr>
          <p:spPr bwMode="auto">
            <a:xfrm>
              <a:off x="1663" y="3216"/>
              <a:ext cx="3167" cy="138"/>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28" b="0" dirty="0">
                  <a:ea typeface="新細明體" pitchFamily="18" charset="-120"/>
                </a:rPr>
                <a:t>Date</a:t>
              </a:r>
            </a:p>
          </p:txBody>
        </p:sp>
        <p:sp>
          <p:nvSpPr>
            <p:cNvPr id="9" name="McK Disclaimer" hidden="1"/>
            <p:cNvSpPr>
              <a:spLocks noChangeArrowheads="1"/>
            </p:cNvSpPr>
            <p:nvPr userDrawn="1">
              <p:custDataLst>
                <p:tags r:id="rId1"/>
              </p:custDataLst>
            </p:nvPr>
          </p:nvSpPr>
          <p:spPr bwMode="auto">
            <a:xfrm>
              <a:off x="1663" y="3840"/>
              <a:ext cx="2303" cy="349"/>
            </a:xfrm>
            <a:prstGeom prst="rect">
              <a:avLst/>
            </a:prstGeom>
            <a:noFill/>
            <a:ln>
              <a:noFill/>
            </a:ln>
            <a:extLst/>
          </p:spPr>
          <p:txBody>
            <a:bodyPr lIns="0" tIns="0" rIns="0" bIns="0" anchor="b">
              <a:spAutoFit/>
            </a:bodyPr>
            <a:lstStyle>
              <a:lvl1pPr defTabSz="804863" eaLnBrk="0" hangingPunct="0">
                <a:defRPr sz="4000" b="1">
                  <a:solidFill>
                    <a:schemeClr val="tx1"/>
                  </a:solidFill>
                  <a:latin typeface="Arial" charset="0"/>
                  <a:ea typeface="华文楷体" pitchFamily="2" charset="-122"/>
                </a:defRPr>
              </a:lvl1pPr>
              <a:lvl2pPr marL="742950" indent="-285750" defTabSz="804863" eaLnBrk="0" hangingPunct="0">
                <a:defRPr sz="4000" b="1">
                  <a:solidFill>
                    <a:schemeClr val="tx1"/>
                  </a:solidFill>
                  <a:latin typeface="Arial" charset="0"/>
                  <a:ea typeface="华文楷体" pitchFamily="2" charset="-122"/>
                </a:defRPr>
              </a:lvl2pPr>
              <a:lvl3pPr marL="1143000" indent="-228600" defTabSz="804863" eaLnBrk="0" hangingPunct="0">
                <a:defRPr sz="4000" b="1">
                  <a:solidFill>
                    <a:schemeClr val="tx1"/>
                  </a:solidFill>
                  <a:latin typeface="Arial" charset="0"/>
                  <a:ea typeface="华文楷体" pitchFamily="2" charset="-122"/>
                </a:defRPr>
              </a:lvl3pPr>
              <a:lvl4pPr marL="1600200" indent="-228600" defTabSz="804863" eaLnBrk="0" hangingPunct="0">
                <a:defRPr sz="4000" b="1">
                  <a:solidFill>
                    <a:schemeClr val="tx1"/>
                  </a:solidFill>
                  <a:latin typeface="Arial" charset="0"/>
                  <a:ea typeface="华文楷体" pitchFamily="2" charset="-122"/>
                </a:defRPr>
              </a:lvl4pPr>
              <a:lvl5pPr marL="2057400" indent="-228600" defTabSz="804863" eaLnBrk="0" hangingPunct="0">
                <a:defRPr sz="4000" b="1">
                  <a:solidFill>
                    <a:schemeClr val="tx1"/>
                  </a:solidFill>
                  <a:latin typeface="Arial" charset="0"/>
                  <a:ea typeface="华文楷体" pitchFamily="2" charset="-122"/>
                </a:defRPr>
              </a:lvl5pPr>
              <a:lvl6pPr marL="2514600" indent="-228600" defTabSz="804863"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defTabSz="804863"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defTabSz="804863"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defTabSz="804863" eaLnBrk="0" fontAlgn="base" hangingPunct="0">
                <a:spcBef>
                  <a:spcPct val="0"/>
                </a:spcBef>
                <a:spcAft>
                  <a:spcPct val="0"/>
                </a:spcAft>
                <a:defRPr sz="4000" b="1">
                  <a:solidFill>
                    <a:schemeClr val="tx1"/>
                  </a:solidFill>
                  <a:latin typeface="Arial" charset="0"/>
                  <a:ea typeface="华文楷体" pitchFamily="2" charset="-122"/>
                </a:defRPr>
              </a:lvl9pPr>
            </a:lstStyle>
            <a:p>
              <a:pPr>
                <a:defRPr/>
              </a:pPr>
              <a:r>
                <a:rPr lang="en-US" altLang="zh-TW" sz="918" b="0" dirty="0">
                  <a:ea typeface="新細明體" pitchFamily="18" charset="-12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Line 197"/>
          <p:cNvSpPr>
            <a:spLocks noChangeShapeType="1"/>
          </p:cNvSpPr>
          <p:nvPr userDrawn="1"/>
        </p:nvSpPr>
        <p:spPr bwMode="auto">
          <a:xfrm>
            <a:off x="1133889"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7" tIns="46644" rIns="93287" bIns="46644"/>
          <a:lstStyle/>
          <a:p>
            <a:endParaRPr lang="zh-TW" altLang="en-US"/>
          </a:p>
        </p:txBody>
      </p:sp>
      <p:pic>
        <p:nvPicPr>
          <p:cNvPr id="11" name="Picture 39" descr="C:\Documents and Settings\h00027\桌面\SinoPac logo\永豐銀行logo\永豐銀行logo-1.jpg"/>
          <p:cNvPicPr>
            <a:picLocks noChangeAspect="1" noChangeArrowheads="1"/>
          </p:cNvPicPr>
          <p:nvPr userDrawn="1"/>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410360" y="272117"/>
            <a:ext cx="2665178" cy="62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標題 1"/>
          <p:cNvSpPr>
            <a:spLocks noGrp="1"/>
          </p:cNvSpPr>
          <p:nvPr>
            <p:ph type="title"/>
          </p:nvPr>
        </p:nvSpPr>
        <p:spPr>
          <a:xfrm>
            <a:off x="2122180" y="2304993"/>
            <a:ext cx="8159422" cy="717546"/>
          </a:xfrm>
          <a:prstGeom prst="rect">
            <a:avLst/>
          </a:prstGeom>
        </p:spPr>
        <p:txBody>
          <a:bodyPr lIns="91430" tIns="45715" rIns="91430" bIns="45715" anchor="ctr"/>
          <a:lstStyle>
            <a:lvl1pPr algn="ctr">
              <a:defRPr sz="3673">
                <a:latin typeface="微軟正黑體" pitchFamily="34" charset="-120"/>
                <a:ea typeface="微軟正黑體" pitchFamily="34" charset="-120"/>
              </a:defRPr>
            </a:lvl1pPr>
          </a:lstStyle>
          <a:p>
            <a:r>
              <a:rPr lang="zh-TW" altLang="en-US" dirty="0"/>
              <a:t>按一下以編輯母片標題樣式</a:t>
            </a:r>
          </a:p>
        </p:txBody>
      </p:sp>
      <p:sp>
        <p:nvSpPr>
          <p:cNvPr id="19" name="文字版面配置區 3"/>
          <p:cNvSpPr>
            <a:spLocks noGrp="1"/>
          </p:cNvSpPr>
          <p:nvPr>
            <p:ph type="body" sz="half" idx="2"/>
          </p:nvPr>
        </p:nvSpPr>
        <p:spPr>
          <a:xfrm>
            <a:off x="3128390" y="4489744"/>
            <a:ext cx="6502357" cy="559288"/>
          </a:xfrm>
          <a:prstGeom prst="rect">
            <a:avLst/>
          </a:prstGeom>
        </p:spPr>
        <p:txBody>
          <a:bodyPr lIns="91430" tIns="45715" rIns="91430" bIns="45715" anchor="ctr"/>
          <a:lstStyle>
            <a:lvl1pPr marL="0" indent="0" algn="ctr">
              <a:buNone/>
              <a:defRPr sz="2857" b="1">
                <a:latin typeface="微軟正黑體" pitchFamily="34" charset="-120"/>
                <a:ea typeface="微軟正黑體" pitchFamily="34" charset="-120"/>
              </a:defRPr>
            </a:lvl1pPr>
            <a:lvl2pPr marL="466431" indent="0">
              <a:buNone/>
              <a:defRPr sz="1224"/>
            </a:lvl2pPr>
            <a:lvl3pPr marL="932863" indent="0">
              <a:buNone/>
              <a:defRPr sz="1020"/>
            </a:lvl3pPr>
            <a:lvl4pPr marL="1399295" indent="0">
              <a:buNone/>
              <a:defRPr sz="918"/>
            </a:lvl4pPr>
            <a:lvl5pPr marL="1865728" indent="0">
              <a:buNone/>
              <a:defRPr sz="918"/>
            </a:lvl5pPr>
            <a:lvl6pPr marL="2332159" indent="0">
              <a:buNone/>
              <a:defRPr sz="918"/>
            </a:lvl6pPr>
            <a:lvl7pPr marL="2798590" indent="0">
              <a:buNone/>
              <a:defRPr sz="918"/>
            </a:lvl7pPr>
            <a:lvl8pPr marL="3265022" indent="0">
              <a:buNone/>
              <a:defRPr sz="918"/>
            </a:lvl8pPr>
            <a:lvl9pPr marL="3731453" indent="0">
              <a:buNone/>
              <a:defRPr sz="918"/>
            </a:lvl9pPr>
          </a:lstStyle>
          <a:p>
            <a:pPr lvl="0"/>
            <a:r>
              <a:rPr lang="zh-TW" altLang="en-US" dirty="0"/>
              <a:t>按一下以編輯母片文字樣式</a:t>
            </a:r>
          </a:p>
        </p:txBody>
      </p:sp>
      <p:sp>
        <p:nvSpPr>
          <p:cNvPr id="20" name="文字版面配置區 3"/>
          <p:cNvSpPr>
            <a:spLocks noGrp="1"/>
          </p:cNvSpPr>
          <p:nvPr>
            <p:ph type="body" sz="half" idx="10"/>
          </p:nvPr>
        </p:nvSpPr>
        <p:spPr>
          <a:xfrm>
            <a:off x="3786999" y="5584121"/>
            <a:ext cx="5122507" cy="414941"/>
          </a:xfrm>
          <a:prstGeom prst="rect">
            <a:avLst/>
          </a:prstGeom>
        </p:spPr>
        <p:txBody>
          <a:bodyPr lIns="91430" tIns="45715" rIns="91430" bIns="45715" anchor="ctr"/>
          <a:lstStyle>
            <a:lvl1pPr marL="0" indent="0" algn="ctr">
              <a:buNone/>
              <a:defRPr sz="1632" b="1">
                <a:latin typeface="微軟正黑體" pitchFamily="34" charset="-120"/>
                <a:ea typeface="微軟正黑體" pitchFamily="34" charset="-120"/>
              </a:defRPr>
            </a:lvl1pPr>
            <a:lvl2pPr marL="466431" indent="0">
              <a:buNone/>
              <a:defRPr sz="1224"/>
            </a:lvl2pPr>
            <a:lvl3pPr marL="932863" indent="0">
              <a:buNone/>
              <a:defRPr sz="1020"/>
            </a:lvl3pPr>
            <a:lvl4pPr marL="1399295" indent="0">
              <a:buNone/>
              <a:defRPr sz="918"/>
            </a:lvl4pPr>
            <a:lvl5pPr marL="1865728" indent="0">
              <a:buNone/>
              <a:defRPr sz="918"/>
            </a:lvl5pPr>
            <a:lvl6pPr marL="2332159" indent="0">
              <a:buNone/>
              <a:defRPr sz="918"/>
            </a:lvl6pPr>
            <a:lvl7pPr marL="2798590" indent="0">
              <a:buNone/>
              <a:defRPr sz="918"/>
            </a:lvl7pPr>
            <a:lvl8pPr marL="3265022" indent="0">
              <a:buNone/>
              <a:defRPr sz="918"/>
            </a:lvl8pPr>
            <a:lvl9pPr marL="3731453" indent="0">
              <a:buNone/>
              <a:defRPr sz="918"/>
            </a:lvl9pPr>
          </a:lstStyle>
          <a:p>
            <a:pPr lvl="0"/>
            <a:r>
              <a:rPr lang="zh-TW" altLang="en-US" dirty="0"/>
              <a:t>按一下以編輯母片文字樣式</a:t>
            </a:r>
          </a:p>
        </p:txBody>
      </p:sp>
    </p:spTree>
    <p:extLst>
      <p:ext uri="{BB962C8B-B14F-4D97-AF65-F5344CB8AC3E}">
        <p14:creationId xmlns:p14="http://schemas.microsoft.com/office/powerpoint/2010/main" val="123686702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矩形 2"/>
          <p:cNvSpPr>
            <a:spLocks noChangeArrowheads="1"/>
          </p:cNvSpPr>
          <p:nvPr userDrawn="1"/>
        </p:nvSpPr>
        <p:spPr bwMode="auto">
          <a:xfrm>
            <a:off x="8861608" y="6391513"/>
            <a:ext cx="3317433" cy="4664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eaLnBrk="1" hangingPunct="1">
              <a:defRPr/>
            </a:pPr>
            <a:endParaRPr lang="zh-TW" altLang="en-US" sz="4081"/>
          </a:p>
        </p:txBody>
      </p:sp>
    </p:spTree>
    <p:extLst>
      <p:ext uri="{BB962C8B-B14F-4D97-AF65-F5344CB8AC3E}">
        <p14:creationId xmlns:p14="http://schemas.microsoft.com/office/powerpoint/2010/main" val="26143030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a:prstGeom prst="rect">
            <a:avLst/>
          </a:prstGeom>
        </p:spPr>
        <p:txBody>
          <a:bodyPr lIns="89611" tIns="44806" rIns="89611" bIns="44806"/>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lIns="89611" tIns="44806" rIns="89611" bIns="44806"/>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609060" y="6355880"/>
            <a:ext cx="2844441" cy="366062"/>
          </a:xfrm>
          <a:prstGeom prst="rect">
            <a:avLst/>
          </a:prstGeom>
        </p:spPr>
        <p:txBody>
          <a:bodyPr lIns="89611" tIns="44806" rIns="89611" bIns="44806"/>
          <a:lstStyle>
            <a:lvl1pPr>
              <a:defRPr>
                <a:latin typeface="Arial" pitchFamily="34" charset="0"/>
                <a:ea typeface="华文楷体"/>
                <a:cs typeface="华文楷体"/>
              </a:defRPr>
            </a:lvl1pPr>
          </a:lstStyle>
          <a:p>
            <a:pPr>
              <a:defRPr/>
            </a:pPr>
            <a:fld id="{63BDF364-0FD4-4CD4-8558-A81A39006223}" type="datetimeFigureOut">
              <a:rPr lang="zh-TW" altLang="en-US"/>
              <a:pPr>
                <a:defRPr/>
              </a:pPr>
              <a:t>2019/12/25</a:t>
            </a:fld>
            <a:endParaRPr lang="zh-TW" altLang="en-US"/>
          </a:p>
        </p:txBody>
      </p:sp>
      <p:sp>
        <p:nvSpPr>
          <p:cNvPr id="5" name="頁尾版面配置區 4"/>
          <p:cNvSpPr>
            <a:spLocks noGrp="1"/>
          </p:cNvSpPr>
          <p:nvPr>
            <p:ph type="ftr" sz="quarter" idx="11"/>
          </p:nvPr>
        </p:nvSpPr>
        <p:spPr>
          <a:xfrm>
            <a:off x="4166231" y="6355880"/>
            <a:ext cx="3859539" cy="366062"/>
          </a:xfrm>
          <a:prstGeom prst="rect">
            <a:avLst/>
          </a:prstGeom>
        </p:spPr>
        <p:txBody>
          <a:bodyPr lIns="89611" tIns="44806" rIns="89611" bIns="44806"/>
          <a:lstStyle>
            <a:lvl1pPr>
              <a:defRPr>
                <a:latin typeface="Arial" pitchFamily="34" charset="0"/>
                <a:ea typeface="华文楷体"/>
                <a:cs typeface="华文楷体"/>
              </a:defRPr>
            </a:lvl1pPr>
          </a:lstStyle>
          <a:p>
            <a:pPr>
              <a:defRPr/>
            </a:pPr>
            <a:endParaRPr lang="zh-TW" altLang="en-US"/>
          </a:p>
        </p:txBody>
      </p:sp>
      <p:sp>
        <p:nvSpPr>
          <p:cNvPr id="6" name="投影片編號版面配置區 5"/>
          <p:cNvSpPr>
            <a:spLocks noGrp="1"/>
          </p:cNvSpPr>
          <p:nvPr>
            <p:ph type="sldNum" sz="quarter" idx="12"/>
          </p:nvPr>
        </p:nvSpPr>
        <p:spPr>
          <a:xfrm>
            <a:off x="8738499" y="6355880"/>
            <a:ext cx="2844441" cy="366062"/>
          </a:xfrm>
          <a:prstGeom prst="rect">
            <a:avLst/>
          </a:prstGeom>
        </p:spPr>
        <p:txBody>
          <a:bodyPr lIns="89611" tIns="44806" rIns="89611" bIns="44806"/>
          <a:lstStyle>
            <a:lvl1pPr>
              <a:defRPr>
                <a:latin typeface="Arial" pitchFamily="34" charset="0"/>
                <a:ea typeface="华文楷体"/>
                <a:cs typeface="华文楷体"/>
              </a:defRPr>
            </a:lvl1pPr>
          </a:lstStyle>
          <a:p>
            <a:pPr>
              <a:defRPr/>
            </a:pPr>
            <a:fld id="{71C0EBE3-8B17-40E1-AFA1-EE821EF4C873}" type="slidenum">
              <a:rPr lang="zh-TW" altLang="en-US"/>
              <a:pPr>
                <a:defRPr/>
              </a:pPr>
              <a:t>‹#›</a:t>
            </a:fld>
            <a:endParaRPr lang="zh-TW" altLang="en-US"/>
          </a:p>
        </p:txBody>
      </p:sp>
    </p:spTree>
    <p:extLst>
      <p:ext uri="{BB962C8B-B14F-4D97-AF65-F5344CB8AC3E}">
        <p14:creationId xmlns:p14="http://schemas.microsoft.com/office/powerpoint/2010/main" val="2887041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4.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投影片編號版面配置區 1">
            <a:extLst>
              <a:ext uri="{FF2B5EF4-FFF2-40B4-BE49-F238E27FC236}">
                <a16:creationId xmlns:a16="http://schemas.microsoft.com/office/drawing/2014/main" xmlns="" id="{C956CCA2-2472-4E4D-9697-DC385A328FF9}"/>
              </a:ext>
            </a:extLst>
          </p:cNvPr>
          <p:cNvSpPr>
            <a:spLocks noGrp="1"/>
          </p:cNvSpPr>
          <p:nvPr>
            <p:ph type="sldNum" sz="quarter" idx="4"/>
          </p:nvPr>
        </p:nvSpPr>
        <p:spPr>
          <a:xfrm>
            <a:off x="114631" y="6309320"/>
            <a:ext cx="580769" cy="365125"/>
          </a:xfrm>
          <a:prstGeom prst="rect">
            <a:avLst/>
          </a:prstGeo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1593357719"/>
      </p:ext>
    </p:extLst>
  </p:cSld>
  <p:clrMap bg1="lt1" tx1="dk1" bg2="lt2" tx2="dk2" accent1="accent1" accent2="accent2" accent3="accent3" accent4="accent4" accent5="accent5" accent6="accent6" hlink="hlink" folHlink="folHlink"/>
  <p:sldLayoutIdLst>
    <p:sldLayoutId id="2147483716" r:id="rId1"/>
    <p:sldLayoutId id="2147483962" r:id="rId2"/>
    <p:sldLayoutId id="2147483967" r:id="rId3"/>
    <p:sldLayoutId id="2147483964" r:id="rId4"/>
    <p:sldLayoutId id="2147483965" r:id="rId5"/>
    <p:sldLayoutId id="2147483974" r:id="rId6"/>
  </p:sldLayoutIdLst>
  <p:transition spd="med"/>
  <p:hf hdr="0"/>
  <p:txStyles>
    <p:titleStyle>
      <a:lvl1pPr algn="l" defTabSz="913526" rtl="0" eaLnBrk="0" fontAlgn="base" hangingPunct="0">
        <a:spcBef>
          <a:spcPct val="0"/>
        </a:spcBef>
        <a:spcAft>
          <a:spcPct val="0"/>
        </a:spcAft>
        <a:defRPr sz="1900" b="1">
          <a:solidFill>
            <a:schemeClr val="tx2"/>
          </a:solidFill>
          <a:latin typeface="+mj-lt"/>
          <a:ea typeface="+mj-ea"/>
          <a:cs typeface="+mj-cs"/>
        </a:defRPr>
      </a:lvl1pPr>
      <a:lvl2pPr algn="l" defTabSz="913526" rtl="0" eaLnBrk="0" fontAlgn="base" hangingPunct="0">
        <a:spcBef>
          <a:spcPct val="0"/>
        </a:spcBef>
        <a:spcAft>
          <a:spcPct val="0"/>
        </a:spcAft>
        <a:defRPr sz="1900" b="1">
          <a:solidFill>
            <a:schemeClr val="tx2"/>
          </a:solidFill>
          <a:latin typeface="Arial" charset="0"/>
        </a:defRPr>
      </a:lvl2pPr>
      <a:lvl3pPr algn="l" defTabSz="913526" rtl="0" eaLnBrk="0" fontAlgn="base" hangingPunct="0">
        <a:spcBef>
          <a:spcPct val="0"/>
        </a:spcBef>
        <a:spcAft>
          <a:spcPct val="0"/>
        </a:spcAft>
        <a:defRPr sz="1900" b="1">
          <a:solidFill>
            <a:schemeClr val="tx2"/>
          </a:solidFill>
          <a:latin typeface="Arial" charset="0"/>
        </a:defRPr>
      </a:lvl3pPr>
      <a:lvl4pPr algn="l" defTabSz="913526" rtl="0" eaLnBrk="0" fontAlgn="base" hangingPunct="0">
        <a:spcBef>
          <a:spcPct val="0"/>
        </a:spcBef>
        <a:spcAft>
          <a:spcPct val="0"/>
        </a:spcAft>
        <a:defRPr sz="1900" b="1">
          <a:solidFill>
            <a:schemeClr val="tx2"/>
          </a:solidFill>
          <a:latin typeface="Arial" charset="0"/>
        </a:defRPr>
      </a:lvl4pPr>
      <a:lvl5pPr algn="l" defTabSz="913526" rtl="0" eaLnBrk="0" fontAlgn="base" hangingPunct="0">
        <a:spcBef>
          <a:spcPct val="0"/>
        </a:spcBef>
        <a:spcAft>
          <a:spcPct val="0"/>
        </a:spcAft>
        <a:defRPr sz="1900" b="1">
          <a:solidFill>
            <a:schemeClr val="tx2"/>
          </a:solidFill>
          <a:latin typeface="Arial" charset="0"/>
        </a:defRPr>
      </a:lvl5pPr>
      <a:lvl6pPr marL="466481" algn="l" defTabSz="913526" rtl="0" fontAlgn="base">
        <a:spcBef>
          <a:spcPct val="0"/>
        </a:spcBef>
        <a:spcAft>
          <a:spcPct val="0"/>
        </a:spcAft>
        <a:defRPr sz="1900" b="1">
          <a:solidFill>
            <a:schemeClr val="tx2"/>
          </a:solidFill>
          <a:latin typeface="Arial" charset="0"/>
        </a:defRPr>
      </a:lvl6pPr>
      <a:lvl7pPr marL="932962" algn="l" defTabSz="913526" rtl="0" fontAlgn="base">
        <a:spcBef>
          <a:spcPct val="0"/>
        </a:spcBef>
        <a:spcAft>
          <a:spcPct val="0"/>
        </a:spcAft>
        <a:defRPr sz="1900" b="1">
          <a:solidFill>
            <a:schemeClr val="tx2"/>
          </a:solidFill>
          <a:latin typeface="Arial" charset="0"/>
        </a:defRPr>
      </a:lvl7pPr>
      <a:lvl8pPr marL="1399443" algn="l" defTabSz="913526" rtl="0" fontAlgn="base">
        <a:spcBef>
          <a:spcPct val="0"/>
        </a:spcBef>
        <a:spcAft>
          <a:spcPct val="0"/>
        </a:spcAft>
        <a:defRPr sz="1900" b="1">
          <a:solidFill>
            <a:schemeClr val="tx2"/>
          </a:solidFill>
          <a:latin typeface="Arial" charset="0"/>
        </a:defRPr>
      </a:lvl8pPr>
      <a:lvl9pPr marL="1865925" algn="l" defTabSz="913526" rtl="0" fontAlgn="base">
        <a:spcBef>
          <a:spcPct val="0"/>
        </a:spcBef>
        <a:spcAft>
          <a:spcPct val="0"/>
        </a:spcAft>
        <a:defRPr sz="1900" b="1">
          <a:solidFill>
            <a:schemeClr val="tx2"/>
          </a:solidFill>
          <a:latin typeface="Arial" charset="0"/>
        </a:defRPr>
      </a:lvl9pPr>
    </p:titleStyle>
    <p:bodyStyle>
      <a:lvl1pPr marL="349861" indent="-349861" algn="l" defTabSz="913526" rtl="0" eaLnBrk="0" fontAlgn="base" hangingPunct="0">
        <a:spcBef>
          <a:spcPct val="0"/>
        </a:spcBef>
        <a:spcAft>
          <a:spcPct val="0"/>
        </a:spcAft>
        <a:buSzPct val="120000"/>
        <a:defRPr sz="1600">
          <a:solidFill>
            <a:schemeClr val="tx1"/>
          </a:solidFill>
          <a:latin typeface="+mn-lt"/>
          <a:ea typeface="+mn-ea"/>
          <a:cs typeface="+mn-cs"/>
        </a:defRPr>
      </a:lvl1pPr>
      <a:lvl2pPr marL="147396" indent="-145775" algn="l" defTabSz="913526" rtl="0" eaLnBrk="0" fontAlgn="base" hangingPunct="0">
        <a:spcBef>
          <a:spcPct val="0"/>
        </a:spcBef>
        <a:spcAft>
          <a:spcPct val="0"/>
        </a:spcAft>
        <a:buSzPct val="120000"/>
        <a:buChar char="•"/>
        <a:defRPr sz="1600">
          <a:solidFill>
            <a:schemeClr val="tx1"/>
          </a:solidFill>
          <a:latin typeface="+mn-lt"/>
          <a:ea typeface="+mn-ea"/>
        </a:defRPr>
      </a:lvl2pPr>
      <a:lvl3pPr marL="301269" indent="-152254" algn="l" defTabSz="913526" rtl="0" eaLnBrk="0" fontAlgn="base" hangingPunct="0">
        <a:spcBef>
          <a:spcPct val="0"/>
        </a:spcBef>
        <a:spcAft>
          <a:spcPct val="0"/>
        </a:spcAft>
        <a:buChar char="–"/>
        <a:defRPr sz="1600">
          <a:solidFill>
            <a:schemeClr val="tx1"/>
          </a:solidFill>
          <a:latin typeface="+mn-lt"/>
          <a:ea typeface="+mn-ea"/>
        </a:defRPr>
      </a:lvl3pPr>
      <a:lvl4pPr marL="440566" indent="-137677" algn="l" defTabSz="913526" rtl="0" eaLnBrk="0" fontAlgn="base" hangingPunct="0">
        <a:spcBef>
          <a:spcPct val="0"/>
        </a:spcBef>
        <a:spcAft>
          <a:spcPct val="0"/>
        </a:spcAft>
        <a:buSzPct val="89000"/>
        <a:buChar char="•"/>
        <a:defRPr sz="1600">
          <a:solidFill>
            <a:schemeClr val="tx1"/>
          </a:solidFill>
          <a:latin typeface="+mn-lt"/>
          <a:ea typeface="+mn-ea"/>
        </a:defRPr>
      </a:lvl4pPr>
      <a:lvl5pPr marL="594440" indent="-152254" algn="l" defTabSz="913526" rtl="0" eaLnBrk="0" fontAlgn="base" hangingPunct="0">
        <a:spcBef>
          <a:spcPct val="0"/>
        </a:spcBef>
        <a:spcAft>
          <a:spcPct val="0"/>
        </a:spcAft>
        <a:buSzPct val="75000"/>
        <a:buChar char="–"/>
        <a:defRPr sz="1600">
          <a:solidFill>
            <a:schemeClr val="tx1"/>
          </a:solidFill>
          <a:latin typeface="+mn-lt"/>
          <a:ea typeface="+mn-ea"/>
        </a:defRPr>
      </a:lvl5pPr>
      <a:lvl6pPr marL="1060921" indent="-152254" algn="l" defTabSz="913526" rtl="0" fontAlgn="base">
        <a:spcBef>
          <a:spcPct val="0"/>
        </a:spcBef>
        <a:spcAft>
          <a:spcPct val="0"/>
        </a:spcAft>
        <a:buSzPct val="75000"/>
        <a:buChar char="–"/>
        <a:defRPr sz="1600">
          <a:solidFill>
            <a:schemeClr val="tx1"/>
          </a:solidFill>
          <a:latin typeface="+mn-lt"/>
          <a:ea typeface="+mn-ea"/>
        </a:defRPr>
      </a:lvl6pPr>
      <a:lvl7pPr marL="1527402" indent="-152254" algn="l" defTabSz="913526" rtl="0" fontAlgn="base">
        <a:spcBef>
          <a:spcPct val="0"/>
        </a:spcBef>
        <a:spcAft>
          <a:spcPct val="0"/>
        </a:spcAft>
        <a:buSzPct val="75000"/>
        <a:buChar char="–"/>
        <a:defRPr sz="1600">
          <a:solidFill>
            <a:schemeClr val="tx1"/>
          </a:solidFill>
          <a:latin typeface="+mn-lt"/>
          <a:ea typeface="+mn-ea"/>
        </a:defRPr>
      </a:lvl7pPr>
      <a:lvl8pPr marL="1993884" indent="-152254" algn="l" defTabSz="913526" rtl="0" fontAlgn="base">
        <a:spcBef>
          <a:spcPct val="0"/>
        </a:spcBef>
        <a:spcAft>
          <a:spcPct val="0"/>
        </a:spcAft>
        <a:buSzPct val="75000"/>
        <a:buChar char="–"/>
        <a:defRPr sz="1600">
          <a:solidFill>
            <a:schemeClr val="tx1"/>
          </a:solidFill>
          <a:latin typeface="+mn-lt"/>
          <a:ea typeface="+mn-ea"/>
        </a:defRPr>
      </a:lvl8pPr>
      <a:lvl9pPr marL="2460365" indent="-152254" algn="l" defTabSz="913526" rtl="0" fontAlgn="base">
        <a:spcBef>
          <a:spcPct val="0"/>
        </a:spcBef>
        <a:spcAft>
          <a:spcPct val="0"/>
        </a:spcAft>
        <a:buSzPct val="75000"/>
        <a:buChar char="–"/>
        <a:defRPr sz="1600">
          <a:solidFill>
            <a:schemeClr val="tx1"/>
          </a:solidFill>
          <a:latin typeface="+mn-lt"/>
          <a:ea typeface="+mn-ea"/>
        </a:defRPr>
      </a:lvl9pPr>
    </p:bodyStyle>
    <p:otherStyle>
      <a:defPPr>
        <a:defRPr lang="zh-TW"/>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197"/>
          <p:cNvSpPr>
            <a:spLocks noChangeShapeType="1"/>
          </p:cNvSpPr>
          <p:nvPr userDrawn="1"/>
        </p:nvSpPr>
        <p:spPr bwMode="auto">
          <a:xfrm>
            <a:off x="311010" y="808253"/>
            <a:ext cx="1147711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7" tIns="46644" rIns="93287" bIns="46644"/>
          <a:lstStyle/>
          <a:p>
            <a:endParaRPr lang="zh-TW" altLang="en-US"/>
          </a:p>
        </p:txBody>
      </p:sp>
      <p:pic>
        <p:nvPicPr>
          <p:cNvPr id="1027" name="Picture 199" descr="C:\Documents and Settings\h00027\桌面\SinoPac logo\永豐銀行logo\永豐銀行logo-2.jpg"/>
          <p:cNvPicPr>
            <a:picLocks noChangeAspect="1" noChangeArrowheads="1"/>
          </p:cNvPicPr>
          <p:nvPr userDrawn="1"/>
        </p:nvPicPr>
        <p:blipFill>
          <a:blip r:embed="rId7" cstate="print">
            <a:lum bright="6000"/>
            <a:extLst>
              <a:ext uri="{28A0092B-C50C-407E-A947-70E740481C1C}">
                <a14:useLocalDpi xmlns:a14="http://schemas.microsoft.com/office/drawing/2010/main" val="0"/>
              </a:ext>
            </a:extLst>
          </a:blip>
          <a:srcRect/>
          <a:stretch>
            <a:fillRect/>
          </a:stretch>
        </p:blipFill>
        <p:spPr bwMode="auto">
          <a:xfrm>
            <a:off x="9624392" y="6410950"/>
            <a:ext cx="2498494" cy="39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9"/>
          <p:cNvSpPr>
            <a:spLocks noChangeArrowheads="1"/>
          </p:cNvSpPr>
          <p:nvPr userDrawn="1"/>
        </p:nvSpPr>
        <p:spPr bwMode="auto">
          <a:xfrm>
            <a:off x="17279" y="6602080"/>
            <a:ext cx="531308" cy="228385"/>
          </a:xfrm>
          <a:prstGeom prst="rect">
            <a:avLst/>
          </a:prstGeom>
          <a:noFill/>
          <a:ln>
            <a:noFill/>
          </a:ln>
          <a:extLst/>
        </p:spPr>
        <p:txBody>
          <a:bodyPr lIns="93287" tIns="46644" rIns="93287" bIns="46644"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algn="ctr" eaLnBrk="1" hangingPunct="1">
              <a:lnSpc>
                <a:spcPts val="1020"/>
              </a:lnSpc>
              <a:defRPr/>
            </a:pPr>
            <a:fld id="{7A5F3447-9C49-4581-82C0-F5454B512ECB}" type="slidenum">
              <a:rPr lang="en-US" altLang="zh-TW" sz="1224" b="0" smtClean="0">
                <a:ea typeface="微軟正黑體" pitchFamily="34" charset="-120"/>
              </a:rPr>
              <a:pPr algn="ctr" eaLnBrk="1" hangingPunct="1">
                <a:lnSpc>
                  <a:spcPts val="1020"/>
                </a:lnSpc>
                <a:defRPr/>
              </a:pPr>
              <a:t>‹#›</a:t>
            </a:fld>
            <a:endParaRPr lang="en-US" altLang="zh-TW" sz="1224" b="0" dirty="0">
              <a:ea typeface="微軟正黑體" pitchFamily="34" charset="-120"/>
            </a:endParaRPr>
          </a:p>
        </p:txBody>
      </p:sp>
    </p:spTree>
    <p:extLst>
      <p:ext uri="{BB962C8B-B14F-4D97-AF65-F5344CB8AC3E}">
        <p14:creationId xmlns:p14="http://schemas.microsoft.com/office/powerpoint/2010/main" val="244428928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Lst>
  <p:transition spd="med"/>
  <p:hf hdr="0"/>
  <p:txStyles>
    <p:titleStyle>
      <a:lvl1pPr algn="l" defTabSz="911906" rtl="0" eaLnBrk="0" fontAlgn="base" hangingPunct="0">
        <a:spcBef>
          <a:spcPct val="0"/>
        </a:spcBef>
        <a:spcAft>
          <a:spcPct val="0"/>
        </a:spcAft>
        <a:defRPr sz="1939" b="1">
          <a:solidFill>
            <a:schemeClr val="tx2"/>
          </a:solidFill>
          <a:latin typeface="+mj-lt"/>
          <a:ea typeface="+mj-ea"/>
          <a:cs typeface="+mj-cs"/>
        </a:defRPr>
      </a:lvl1pPr>
      <a:lvl2pPr algn="l" defTabSz="911906" rtl="0" eaLnBrk="0" fontAlgn="base" hangingPunct="0">
        <a:spcBef>
          <a:spcPct val="0"/>
        </a:spcBef>
        <a:spcAft>
          <a:spcPct val="0"/>
        </a:spcAft>
        <a:defRPr sz="1939" b="1">
          <a:solidFill>
            <a:schemeClr val="tx2"/>
          </a:solidFill>
          <a:latin typeface="Arial" charset="0"/>
        </a:defRPr>
      </a:lvl2pPr>
      <a:lvl3pPr algn="l" defTabSz="911906" rtl="0" eaLnBrk="0" fontAlgn="base" hangingPunct="0">
        <a:spcBef>
          <a:spcPct val="0"/>
        </a:spcBef>
        <a:spcAft>
          <a:spcPct val="0"/>
        </a:spcAft>
        <a:defRPr sz="1939" b="1">
          <a:solidFill>
            <a:schemeClr val="tx2"/>
          </a:solidFill>
          <a:latin typeface="Arial" charset="0"/>
        </a:defRPr>
      </a:lvl3pPr>
      <a:lvl4pPr algn="l" defTabSz="911906" rtl="0" eaLnBrk="0" fontAlgn="base" hangingPunct="0">
        <a:spcBef>
          <a:spcPct val="0"/>
        </a:spcBef>
        <a:spcAft>
          <a:spcPct val="0"/>
        </a:spcAft>
        <a:defRPr sz="1939" b="1">
          <a:solidFill>
            <a:schemeClr val="tx2"/>
          </a:solidFill>
          <a:latin typeface="Arial" charset="0"/>
        </a:defRPr>
      </a:lvl4pPr>
      <a:lvl5pPr algn="l" defTabSz="911906" rtl="0" eaLnBrk="0" fontAlgn="base" hangingPunct="0">
        <a:spcBef>
          <a:spcPct val="0"/>
        </a:spcBef>
        <a:spcAft>
          <a:spcPct val="0"/>
        </a:spcAft>
        <a:defRPr sz="1939" b="1">
          <a:solidFill>
            <a:schemeClr val="tx2"/>
          </a:solidFill>
          <a:latin typeface="Arial" charset="0"/>
        </a:defRPr>
      </a:lvl5pPr>
      <a:lvl6pPr marL="466431" algn="l" defTabSz="913429" rtl="0" fontAlgn="base">
        <a:spcBef>
          <a:spcPct val="0"/>
        </a:spcBef>
        <a:spcAft>
          <a:spcPct val="0"/>
        </a:spcAft>
        <a:defRPr sz="1939" b="1">
          <a:solidFill>
            <a:schemeClr val="tx2"/>
          </a:solidFill>
          <a:latin typeface="Arial" charset="0"/>
        </a:defRPr>
      </a:lvl6pPr>
      <a:lvl7pPr marL="932863" algn="l" defTabSz="913429" rtl="0" fontAlgn="base">
        <a:spcBef>
          <a:spcPct val="0"/>
        </a:spcBef>
        <a:spcAft>
          <a:spcPct val="0"/>
        </a:spcAft>
        <a:defRPr sz="1939" b="1">
          <a:solidFill>
            <a:schemeClr val="tx2"/>
          </a:solidFill>
          <a:latin typeface="Arial" charset="0"/>
        </a:defRPr>
      </a:lvl7pPr>
      <a:lvl8pPr marL="1399295" algn="l" defTabSz="913429" rtl="0" fontAlgn="base">
        <a:spcBef>
          <a:spcPct val="0"/>
        </a:spcBef>
        <a:spcAft>
          <a:spcPct val="0"/>
        </a:spcAft>
        <a:defRPr sz="1939" b="1">
          <a:solidFill>
            <a:schemeClr val="tx2"/>
          </a:solidFill>
          <a:latin typeface="Arial" charset="0"/>
        </a:defRPr>
      </a:lvl8pPr>
      <a:lvl9pPr marL="1865728" algn="l" defTabSz="913429" rtl="0" fontAlgn="base">
        <a:spcBef>
          <a:spcPct val="0"/>
        </a:spcBef>
        <a:spcAft>
          <a:spcPct val="0"/>
        </a:spcAft>
        <a:defRPr sz="1939" b="1">
          <a:solidFill>
            <a:schemeClr val="tx2"/>
          </a:solidFill>
          <a:latin typeface="Arial" charset="0"/>
        </a:defRPr>
      </a:lvl9pPr>
    </p:titleStyle>
    <p:bodyStyle>
      <a:lvl1pPr marL="349861" indent="-349861" algn="l" defTabSz="911906" rtl="0" eaLnBrk="0" fontAlgn="base" hangingPunct="0">
        <a:spcBef>
          <a:spcPct val="0"/>
        </a:spcBef>
        <a:spcAft>
          <a:spcPct val="0"/>
        </a:spcAft>
        <a:buSzPct val="120000"/>
        <a:defRPr sz="1632">
          <a:solidFill>
            <a:schemeClr val="tx1"/>
          </a:solidFill>
          <a:latin typeface="+mn-lt"/>
          <a:ea typeface="+mn-ea"/>
          <a:cs typeface="+mn-cs"/>
        </a:defRPr>
      </a:lvl1pPr>
      <a:lvl2pPr marL="145775" indent="-144156" algn="l" defTabSz="911906" rtl="0" eaLnBrk="0" fontAlgn="base" hangingPunct="0">
        <a:spcBef>
          <a:spcPct val="0"/>
        </a:spcBef>
        <a:spcAft>
          <a:spcPct val="0"/>
        </a:spcAft>
        <a:buSzPct val="120000"/>
        <a:buChar char="•"/>
        <a:defRPr sz="1632">
          <a:solidFill>
            <a:schemeClr val="tx1"/>
          </a:solidFill>
          <a:latin typeface="+mn-lt"/>
          <a:ea typeface="+mn-ea"/>
        </a:defRPr>
      </a:lvl2pPr>
      <a:lvl3pPr marL="299650" indent="-150635" algn="l" defTabSz="911906" rtl="0" eaLnBrk="0" fontAlgn="base" hangingPunct="0">
        <a:spcBef>
          <a:spcPct val="0"/>
        </a:spcBef>
        <a:spcAft>
          <a:spcPct val="0"/>
        </a:spcAft>
        <a:buChar char="–"/>
        <a:defRPr sz="1632">
          <a:solidFill>
            <a:schemeClr val="tx1"/>
          </a:solidFill>
          <a:latin typeface="+mn-lt"/>
          <a:ea typeface="+mn-ea"/>
        </a:defRPr>
      </a:lvl3pPr>
      <a:lvl4pPr marL="438946" indent="-136057" algn="l" defTabSz="911906" rtl="0" eaLnBrk="0" fontAlgn="base" hangingPunct="0">
        <a:spcBef>
          <a:spcPct val="0"/>
        </a:spcBef>
        <a:spcAft>
          <a:spcPct val="0"/>
        </a:spcAft>
        <a:buSzPct val="89000"/>
        <a:buChar char="•"/>
        <a:defRPr sz="1632">
          <a:solidFill>
            <a:schemeClr val="tx1"/>
          </a:solidFill>
          <a:latin typeface="+mn-lt"/>
          <a:ea typeface="+mn-ea"/>
        </a:defRPr>
      </a:lvl4pPr>
      <a:lvl5pPr marL="592820" indent="-150635" algn="l" defTabSz="911906" rtl="0" eaLnBrk="0" fontAlgn="base" hangingPunct="0">
        <a:spcBef>
          <a:spcPct val="0"/>
        </a:spcBef>
        <a:spcAft>
          <a:spcPct val="0"/>
        </a:spcAft>
        <a:buSzPct val="75000"/>
        <a:buChar char="–"/>
        <a:defRPr sz="1632">
          <a:solidFill>
            <a:schemeClr val="tx1"/>
          </a:solidFill>
          <a:latin typeface="+mn-lt"/>
          <a:ea typeface="+mn-ea"/>
        </a:defRPr>
      </a:lvl5pPr>
      <a:lvl6pPr marL="1060809" indent="-152238" algn="l" defTabSz="913429" rtl="0" fontAlgn="base">
        <a:spcBef>
          <a:spcPct val="0"/>
        </a:spcBef>
        <a:spcAft>
          <a:spcPct val="0"/>
        </a:spcAft>
        <a:buSzPct val="75000"/>
        <a:buChar char="–"/>
        <a:defRPr sz="1632">
          <a:solidFill>
            <a:schemeClr val="tx1"/>
          </a:solidFill>
          <a:latin typeface="+mn-lt"/>
          <a:ea typeface="+mn-ea"/>
        </a:defRPr>
      </a:lvl6pPr>
      <a:lvl7pPr marL="1527240" indent="-152238" algn="l" defTabSz="913429" rtl="0" fontAlgn="base">
        <a:spcBef>
          <a:spcPct val="0"/>
        </a:spcBef>
        <a:spcAft>
          <a:spcPct val="0"/>
        </a:spcAft>
        <a:buSzPct val="75000"/>
        <a:buChar char="–"/>
        <a:defRPr sz="1632">
          <a:solidFill>
            <a:schemeClr val="tx1"/>
          </a:solidFill>
          <a:latin typeface="+mn-lt"/>
          <a:ea typeface="+mn-ea"/>
        </a:defRPr>
      </a:lvl7pPr>
      <a:lvl8pPr marL="1993672" indent="-152238" algn="l" defTabSz="913429" rtl="0" fontAlgn="base">
        <a:spcBef>
          <a:spcPct val="0"/>
        </a:spcBef>
        <a:spcAft>
          <a:spcPct val="0"/>
        </a:spcAft>
        <a:buSzPct val="75000"/>
        <a:buChar char="–"/>
        <a:defRPr sz="1632">
          <a:solidFill>
            <a:schemeClr val="tx1"/>
          </a:solidFill>
          <a:latin typeface="+mn-lt"/>
          <a:ea typeface="+mn-ea"/>
        </a:defRPr>
      </a:lvl8pPr>
      <a:lvl9pPr marL="2460105" indent="-152238" algn="l" defTabSz="913429" rtl="0" fontAlgn="base">
        <a:spcBef>
          <a:spcPct val="0"/>
        </a:spcBef>
        <a:spcAft>
          <a:spcPct val="0"/>
        </a:spcAft>
        <a:buSzPct val="75000"/>
        <a:buChar char="–"/>
        <a:defRPr sz="1632">
          <a:solidFill>
            <a:schemeClr val="tx1"/>
          </a:solidFill>
          <a:latin typeface="+mn-lt"/>
          <a:ea typeface="+mn-ea"/>
        </a:defRPr>
      </a:lvl9pPr>
    </p:bodyStyle>
    <p:otherStyle>
      <a:defPPr>
        <a:defRPr lang="zh-TW"/>
      </a:defPPr>
      <a:lvl1pPr marL="0" algn="l" defTabSz="932863" rtl="0" eaLnBrk="1" latinLnBrk="0" hangingPunct="1">
        <a:defRPr sz="1837" kern="1200">
          <a:solidFill>
            <a:schemeClr val="tx1"/>
          </a:solidFill>
          <a:latin typeface="+mn-lt"/>
          <a:ea typeface="+mn-ea"/>
          <a:cs typeface="+mn-cs"/>
        </a:defRPr>
      </a:lvl1pPr>
      <a:lvl2pPr marL="466431" algn="l" defTabSz="932863" rtl="0" eaLnBrk="1" latinLnBrk="0" hangingPunct="1">
        <a:defRPr sz="1837" kern="1200">
          <a:solidFill>
            <a:schemeClr val="tx1"/>
          </a:solidFill>
          <a:latin typeface="+mn-lt"/>
          <a:ea typeface="+mn-ea"/>
          <a:cs typeface="+mn-cs"/>
        </a:defRPr>
      </a:lvl2pPr>
      <a:lvl3pPr marL="932863" algn="l" defTabSz="932863" rtl="0" eaLnBrk="1" latinLnBrk="0" hangingPunct="1">
        <a:defRPr sz="1837" kern="1200">
          <a:solidFill>
            <a:schemeClr val="tx1"/>
          </a:solidFill>
          <a:latin typeface="+mn-lt"/>
          <a:ea typeface="+mn-ea"/>
          <a:cs typeface="+mn-cs"/>
        </a:defRPr>
      </a:lvl3pPr>
      <a:lvl4pPr marL="1399295" algn="l" defTabSz="932863" rtl="0" eaLnBrk="1" latinLnBrk="0" hangingPunct="1">
        <a:defRPr sz="1837" kern="1200">
          <a:solidFill>
            <a:schemeClr val="tx1"/>
          </a:solidFill>
          <a:latin typeface="+mn-lt"/>
          <a:ea typeface="+mn-ea"/>
          <a:cs typeface="+mn-cs"/>
        </a:defRPr>
      </a:lvl4pPr>
      <a:lvl5pPr marL="1865728" algn="l" defTabSz="932863" rtl="0" eaLnBrk="1" latinLnBrk="0" hangingPunct="1">
        <a:defRPr sz="1837" kern="1200">
          <a:solidFill>
            <a:schemeClr val="tx1"/>
          </a:solidFill>
          <a:latin typeface="+mn-lt"/>
          <a:ea typeface="+mn-ea"/>
          <a:cs typeface="+mn-cs"/>
        </a:defRPr>
      </a:lvl5pPr>
      <a:lvl6pPr marL="2332159" algn="l" defTabSz="932863" rtl="0" eaLnBrk="1" latinLnBrk="0" hangingPunct="1">
        <a:defRPr sz="1837" kern="1200">
          <a:solidFill>
            <a:schemeClr val="tx1"/>
          </a:solidFill>
          <a:latin typeface="+mn-lt"/>
          <a:ea typeface="+mn-ea"/>
          <a:cs typeface="+mn-cs"/>
        </a:defRPr>
      </a:lvl6pPr>
      <a:lvl7pPr marL="2798590" algn="l" defTabSz="932863" rtl="0" eaLnBrk="1" latinLnBrk="0" hangingPunct="1">
        <a:defRPr sz="1837" kern="1200">
          <a:solidFill>
            <a:schemeClr val="tx1"/>
          </a:solidFill>
          <a:latin typeface="+mn-lt"/>
          <a:ea typeface="+mn-ea"/>
          <a:cs typeface="+mn-cs"/>
        </a:defRPr>
      </a:lvl7pPr>
      <a:lvl8pPr marL="3265022" algn="l" defTabSz="932863" rtl="0" eaLnBrk="1" latinLnBrk="0" hangingPunct="1">
        <a:defRPr sz="1837" kern="1200">
          <a:solidFill>
            <a:schemeClr val="tx1"/>
          </a:solidFill>
          <a:latin typeface="+mn-lt"/>
          <a:ea typeface="+mn-ea"/>
          <a:cs typeface="+mn-cs"/>
        </a:defRPr>
      </a:lvl8pPr>
      <a:lvl9pPr marL="3731453" algn="l" defTabSz="932863"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197"/>
          <p:cNvSpPr>
            <a:spLocks noChangeShapeType="1"/>
          </p:cNvSpPr>
          <p:nvPr/>
        </p:nvSpPr>
        <p:spPr bwMode="auto">
          <a:xfrm>
            <a:off x="311011" y="808253"/>
            <a:ext cx="11477109"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96" tIns="46648" rIns="93296" bIns="46648"/>
          <a:lstStyle/>
          <a:p>
            <a:endParaRPr lang="zh-TW" altLang="en-US"/>
          </a:p>
        </p:txBody>
      </p:sp>
      <p:sp>
        <p:nvSpPr>
          <p:cNvPr id="5" name="投影片編號版面配置區 1">
            <a:extLst>
              <a:ext uri="{FF2B5EF4-FFF2-40B4-BE49-F238E27FC236}">
                <a16:creationId xmlns:a16="http://schemas.microsoft.com/office/drawing/2014/main" xmlns="" id="{C956CCA2-2472-4E4D-9697-DC385A328FF9}"/>
              </a:ext>
            </a:extLst>
          </p:cNvPr>
          <p:cNvSpPr>
            <a:spLocks noGrp="1"/>
          </p:cNvSpPr>
          <p:nvPr>
            <p:ph type="sldNum" sz="quarter" idx="4"/>
          </p:nvPr>
        </p:nvSpPr>
        <p:spPr>
          <a:xfrm>
            <a:off x="114631" y="6309320"/>
            <a:ext cx="580769" cy="365125"/>
          </a:xfrm>
          <a:prstGeom prst="rect">
            <a:avLst/>
          </a:prstGeo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8951996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Lst>
  <p:transition spd="med"/>
  <p:hf hdr="0"/>
  <p:txStyles>
    <p:titleStyle>
      <a:lvl1pPr algn="l" defTabSz="913526" rtl="0" eaLnBrk="0" fontAlgn="base" hangingPunct="0">
        <a:spcBef>
          <a:spcPct val="0"/>
        </a:spcBef>
        <a:spcAft>
          <a:spcPct val="0"/>
        </a:spcAft>
        <a:defRPr sz="1900" b="1">
          <a:solidFill>
            <a:schemeClr val="tx2"/>
          </a:solidFill>
          <a:latin typeface="+mj-lt"/>
          <a:ea typeface="+mj-ea"/>
          <a:cs typeface="+mj-cs"/>
        </a:defRPr>
      </a:lvl1pPr>
      <a:lvl2pPr algn="l" defTabSz="913526" rtl="0" eaLnBrk="0" fontAlgn="base" hangingPunct="0">
        <a:spcBef>
          <a:spcPct val="0"/>
        </a:spcBef>
        <a:spcAft>
          <a:spcPct val="0"/>
        </a:spcAft>
        <a:defRPr sz="1900" b="1">
          <a:solidFill>
            <a:schemeClr val="tx2"/>
          </a:solidFill>
          <a:latin typeface="Arial" charset="0"/>
        </a:defRPr>
      </a:lvl2pPr>
      <a:lvl3pPr algn="l" defTabSz="913526" rtl="0" eaLnBrk="0" fontAlgn="base" hangingPunct="0">
        <a:spcBef>
          <a:spcPct val="0"/>
        </a:spcBef>
        <a:spcAft>
          <a:spcPct val="0"/>
        </a:spcAft>
        <a:defRPr sz="1900" b="1">
          <a:solidFill>
            <a:schemeClr val="tx2"/>
          </a:solidFill>
          <a:latin typeface="Arial" charset="0"/>
        </a:defRPr>
      </a:lvl3pPr>
      <a:lvl4pPr algn="l" defTabSz="913526" rtl="0" eaLnBrk="0" fontAlgn="base" hangingPunct="0">
        <a:spcBef>
          <a:spcPct val="0"/>
        </a:spcBef>
        <a:spcAft>
          <a:spcPct val="0"/>
        </a:spcAft>
        <a:defRPr sz="1900" b="1">
          <a:solidFill>
            <a:schemeClr val="tx2"/>
          </a:solidFill>
          <a:latin typeface="Arial" charset="0"/>
        </a:defRPr>
      </a:lvl4pPr>
      <a:lvl5pPr algn="l" defTabSz="913526" rtl="0" eaLnBrk="0" fontAlgn="base" hangingPunct="0">
        <a:spcBef>
          <a:spcPct val="0"/>
        </a:spcBef>
        <a:spcAft>
          <a:spcPct val="0"/>
        </a:spcAft>
        <a:defRPr sz="1900" b="1">
          <a:solidFill>
            <a:schemeClr val="tx2"/>
          </a:solidFill>
          <a:latin typeface="Arial" charset="0"/>
        </a:defRPr>
      </a:lvl5pPr>
      <a:lvl6pPr marL="466481" algn="l" defTabSz="913526" rtl="0" fontAlgn="base">
        <a:spcBef>
          <a:spcPct val="0"/>
        </a:spcBef>
        <a:spcAft>
          <a:spcPct val="0"/>
        </a:spcAft>
        <a:defRPr sz="1900" b="1">
          <a:solidFill>
            <a:schemeClr val="tx2"/>
          </a:solidFill>
          <a:latin typeface="Arial" charset="0"/>
        </a:defRPr>
      </a:lvl6pPr>
      <a:lvl7pPr marL="932962" algn="l" defTabSz="913526" rtl="0" fontAlgn="base">
        <a:spcBef>
          <a:spcPct val="0"/>
        </a:spcBef>
        <a:spcAft>
          <a:spcPct val="0"/>
        </a:spcAft>
        <a:defRPr sz="1900" b="1">
          <a:solidFill>
            <a:schemeClr val="tx2"/>
          </a:solidFill>
          <a:latin typeface="Arial" charset="0"/>
        </a:defRPr>
      </a:lvl7pPr>
      <a:lvl8pPr marL="1399443" algn="l" defTabSz="913526" rtl="0" fontAlgn="base">
        <a:spcBef>
          <a:spcPct val="0"/>
        </a:spcBef>
        <a:spcAft>
          <a:spcPct val="0"/>
        </a:spcAft>
        <a:defRPr sz="1900" b="1">
          <a:solidFill>
            <a:schemeClr val="tx2"/>
          </a:solidFill>
          <a:latin typeface="Arial" charset="0"/>
        </a:defRPr>
      </a:lvl8pPr>
      <a:lvl9pPr marL="1865925" algn="l" defTabSz="913526" rtl="0" fontAlgn="base">
        <a:spcBef>
          <a:spcPct val="0"/>
        </a:spcBef>
        <a:spcAft>
          <a:spcPct val="0"/>
        </a:spcAft>
        <a:defRPr sz="1900" b="1">
          <a:solidFill>
            <a:schemeClr val="tx2"/>
          </a:solidFill>
          <a:latin typeface="Arial" charset="0"/>
        </a:defRPr>
      </a:lvl9pPr>
    </p:titleStyle>
    <p:bodyStyle>
      <a:lvl1pPr marL="349861" indent="-349861" algn="l" defTabSz="913526" rtl="0" eaLnBrk="0" fontAlgn="base" hangingPunct="0">
        <a:spcBef>
          <a:spcPct val="0"/>
        </a:spcBef>
        <a:spcAft>
          <a:spcPct val="0"/>
        </a:spcAft>
        <a:buSzPct val="120000"/>
        <a:defRPr sz="1600">
          <a:solidFill>
            <a:schemeClr val="tx1"/>
          </a:solidFill>
          <a:latin typeface="+mn-lt"/>
          <a:ea typeface="+mn-ea"/>
          <a:cs typeface="+mn-cs"/>
        </a:defRPr>
      </a:lvl1pPr>
      <a:lvl2pPr marL="147396" indent="-145775" algn="l" defTabSz="913526" rtl="0" eaLnBrk="0" fontAlgn="base" hangingPunct="0">
        <a:spcBef>
          <a:spcPct val="0"/>
        </a:spcBef>
        <a:spcAft>
          <a:spcPct val="0"/>
        </a:spcAft>
        <a:buSzPct val="120000"/>
        <a:buChar char="•"/>
        <a:defRPr sz="1600">
          <a:solidFill>
            <a:schemeClr val="tx1"/>
          </a:solidFill>
          <a:latin typeface="+mn-lt"/>
          <a:ea typeface="+mn-ea"/>
        </a:defRPr>
      </a:lvl2pPr>
      <a:lvl3pPr marL="301269" indent="-152254" algn="l" defTabSz="913526" rtl="0" eaLnBrk="0" fontAlgn="base" hangingPunct="0">
        <a:spcBef>
          <a:spcPct val="0"/>
        </a:spcBef>
        <a:spcAft>
          <a:spcPct val="0"/>
        </a:spcAft>
        <a:buChar char="–"/>
        <a:defRPr sz="1600">
          <a:solidFill>
            <a:schemeClr val="tx1"/>
          </a:solidFill>
          <a:latin typeface="+mn-lt"/>
          <a:ea typeface="+mn-ea"/>
        </a:defRPr>
      </a:lvl3pPr>
      <a:lvl4pPr marL="440566" indent="-137677" algn="l" defTabSz="913526" rtl="0" eaLnBrk="0" fontAlgn="base" hangingPunct="0">
        <a:spcBef>
          <a:spcPct val="0"/>
        </a:spcBef>
        <a:spcAft>
          <a:spcPct val="0"/>
        </a:spcAft>
        <a:buSzPct val="89000"/>
        <a:buChar char="•"/>
        <a:defRPr sz="1600">
          <a:solidFill>
            <a:schemeClr val="tx1"/>
          </a:solidFill>
          <a:latin typeface="+mn-lt"/>
          <a:ea typeface="+mn-ea"/>
        </a:defRPr>
      </a:lvl4pPr>
      <a:lvl5pPr marL="594440" indent="-152254" algn="l" defTabSz="913526" rtl="0" eaLnBrk="0" fontAlgn="base" hangingPunct="0">
        <a:spcBef>
          <a:spcPct val="0"/>
        </a:spcBef>
        <a:spcAft>
          <a:spcPct val="0"/>
        </a:spcAft>
        <a:buSzPct val="75000"/>
        <a:buChar char="–"/>
        <a:defRPr sz="1600">
          <a:solidFill>
            <a:schemeClr val="tx1"/>
          </a:solidFill>
          <a:latin typeface="+mn-lt"/>
          <a:ea typeface="+mn-ea"/>
        </a:defRPr>
      </a:lvl5pPr>
      <a:lvl6pPr marL="1060921" indent="-152254" algn="l" defTabSz="913526" rtl="0" fontAlgn="base">
        <a:spcBef>
          <a:spcPct val="0"/>
        </a:spcBef>
        <a:spcAft>
          <a:spcPct val="0"/>
        </a:spcAft>
        <a:buSzPct val="75000"/>
        <a:buChar char="–"/>
        <a:defRPr sz="1600">
          <a:solidFill>
            <a:schemeClr val="tx1"/>
          </a:solidFill>
          <a:latin typeface="+mn-lt"/>
          <a:ea typeface="+mn-ea"/>
        </a:defRPr>
      </a:lvl6pPr>
      <a:lvl7pPr marL="1527402" indent="-152254" algn="l" defTabSz="913526" rtl="0" fontAlgn="base">
        <a:spcBef>
          <a:spcPct val="0"/>
        </a:spcBef>
        <a:spcAft>
          <a:spcPct val="0"/>
        </a:spcAft>
        <a:buSzPct val="75000"/>
        <a:buChar char="–"/>
        <a:defRPr sz="1600">
          <a:solidFill>
            <a:schemeClr val="tx1"/>
          </a:solidFill>
          <a:latin typeface="+mn-lt"/>
          <a:ea typeface="+mn-ea"/>
        </a:defRPr>
      </a:lvl7pPr>
      <a:lvl8pPr marL="1993884" indent="-152254" algn="l" defTabSz="913526" rtl="0" fontAlgn="base">
        <a:spcBef>
          <a:spcPct val="0"/>
        </a:spcBef>
        <a:spcAft>
          <a:spcPct val="0"/>
        </a:spcAft>
        <a:buSzPct val="75000"/>
        <a:buChar char="–"/>
        <a:defRPr sz="1600">
          <a:solidFill>
            <a:schemeClr val="tx1"/>
          </a:solidFill>
          <a:latin typeface="+mn-lt"/>
          <a:ea typeface="+mn-ea"/>
        </a:defRPr>
      </a:lvl8pPr>
      <a:lvl9pPr marL="2460365" indent="-152254" algn="l" defTabSz="913526" rtl="0" fontAlgn="base">
        <a:spcBef>
          <a:spcPct val="0"/>
        </a:spcBef>
        <a:spcAft>
          <a:spcPct val="0"/>
        </a:spcAft>
        <a:buSzPct val="75000"/>
        <a:buChar char="–"/>
        <a:defRPr sz="1600">
          <a:solidFill>
            <a:schemeClr val="tx1"/>
          </a:solidFill>
          <a:latin typeface="+mn-lt"/>
          <a:ea typeface="+mn-ea"/>
        </a:defRPr>
      </a:lvl9pPr>
    </p:bodyStyle>
    <p:otherStyle>
      <a:defPPr>
        <a:defRPr lang="zh-TW"/>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bwMode="gray">
          <a:xfrm>
            <a:off x="165768" y="6329114"/>
            <a:ext cx="580769" cy="365125"/>
          </a:xfrm>
          <a:prstGeom prst="rect">
            <a:avLst/>
          </a:prstGeom>
        </p:spPr>
        <p:txBody>
          <a:bodyPr/>
          <a:lstStyle/>
          <a:p>
            <a:fld id="{3AB2DB24-5BB4-4F1B-973E-A10FA63DFB9A}" type="slidenum">
              <a:rPr lang="en-US" smtClean="0"/>
              <a:pPr/>
              <a:t>‹#›</a:t>
            </a:fld>
            <a:endParaRPr lang="en-US" dirty="0"/>
          </a:p>
        </p:txBody>
      </p:sp>
    </p:spTree>
    <p:extLst>
      <p:ext uri="{BB962C8B-B14F-4D97-AF65-F5344CB8AC3E}">
        <p14:creationId xmlns:p14="http://schemas.microsoft.com/office/powerpoint/2010/main" val="7945306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TW"/>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5" name="Rectangle 21">
            <a:extLst>
              <a:ext uri="{FF2B5EF4-FFF2-40B4-BE49-F238E27FC236}">
                <a16:creationId xmlns:a16="http://schemas.microsoft.com/office/drawing/2014/main" xmlns="" id="{D192C3A9-9248-4AD6-B2A6-28929F2AFEFE}"/>
              </a:ext>
            </a:extLst>
          </p:cNvPr>
          <p:cNvSpPr>
            <a:spLocks noChangeArrowheads="1"/>
          </p:cNvSpPr>
          <p:nvPr/>
        </p:nvSpPr>
        <p:spPr bwMode="auto">
          <a:xfrm>
            <a:off x="1929206" y="1202896"/>
            <a:ext cx="8051753" cy="159822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spAutoFit/>
          </a:bodyPr>
          <a:lstStyle>
            <a:lvl1pPr algn="l" defTabSz="895350" eaLnBrk="0" hangingPunct="0">
              <a:defRPr sz="4000" b="1" u="sng">
                <a:solidFill>
                  <a:schemeClr val="tx1"/>
                </a:solidFill>
                <a:latin typeface="Arial" panose="020B0604020202020204" pitchFamily="34" charset="0"/>
                <a:ea typeface="新細明體" panose="02020500000000000000" pitchFamily="18" charset="-120"/>
              </a:defRPr>
            </a:lvl1pPr>
            <a:lvl2pPr marL="1117600" indent="-280988" algn="l" defTabSz="895350" eaLnBrk="0" hangingPunct="0">
              <a:defRPr sz="4000" b="1" u="sng">
                <a:solidFill>
                  <a:schemeClr val="tx1"/>
                </a:solidFill>
                <a:latin typeface="Arial" panose="020B0604020202020204" pitchFamily="34" charset="0"/>
                <a:ea typeface="新細明體" panose="02020500000000000000" pitchFamily="18" charset="-120"/>
              </a:defRPr>
            </a:lvl2pPr>
            <a:lvl3pPr marL="1527175"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3pPr>
            <a:lvl4pPr marL="1938338"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4pPr>
            <a:lvl5pPr marL="2349500"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5pPr>
            <a:lvl6pPr marL="2806700"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6pPr>
            <a:lvl7pPr marL="3263900"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7pPr>
            <a:lvl8pPr marL="3721100"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8pPr>
            <a:lvl9pPr marL="4178300"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9pPr>
          </a:lstStyle>
          <a:p>
            <a:pPr algn="ctr" defTabSz="913526">
              <a:spcBef>
                <a:spcPct val="50000"/>
              </a:spcBef>
            </a:pPr>
            <a:r>
              <a:rPr lang="zh-TW" altLang="en-US" sz="6632" u="none" dirty="0">
                <a:solidFill>
                  <a:srgbClr val="000000"/>
                </a:solidFill>
                <a:effectLst>
                  <a:outerShdw blurRad="38100" dist="38100" dir="2700000" algn="tl">
                    <a:srgbClr val="C0C0C0"/>
                  </a:outerShdw>
                </a:effectLst>
                <a:ea typeface="微軟正黑體" panose="020B0604030504040204" pitchFamily="34" charset="-120"/>
                <a:cs typeface="+mn-cs"/>
              </a:rPr>
              <a:t> 國民旅遊 </a:t>
            </a:r>
            <a:r>
              <a:rPr lang="zh-TW" altLang="en-US" sz="9591" u="none" dirty="0">
                <a:solidFill>
                  <a:srgbClr val="CC0000"/>
                </a:solidFill>
                <a:effectLst>
                  <a:outerShdw blurRad="38100" dist="38100" dir="2700000" algn="tl">
                    <a:srgbClr val="C0C0C0"/>
                  </a:outerShdw>
                </a:effectLst>
                <a:ea typeface="微軟正黑體" panose="020B0604030504040204" pitchFamily="34" charset="-120"/>
                <a:cs typeface="+mn-cs"/>
              </a:rPr>
              <a:t>豐</a:t>
            </a:r>
            <a:r>
              <a:rPr lang="zh-TW" altLang="en-US" sz="6632" u="none" dirty="0">
                <a:solidFill>
                  <a:srgbClr val="000000"/>
                </a:solidFill>
                <a:effectLst>
                  <a:outerShdw blurRad="38100" dist="38100" dir="2700000" algn="tl">
                    <a:srgbClr val="C0C0C0"/>
                  </a:outerShdw>
                </a:effectLst>
                <a:ea typeface="微軟正黑體" panose="020B0604030504040204" pitchFamily="34" charset="-120"/>
                <a:cs typeface="+mn-cs"/>
              </a:rPr>
              <a:t>台灣！</a:t>
            </a:r>
            <a:endParaRPr lang="zh-TW" altLang="en-US" sz="6632" u="none" dirty="0">
              <a:solidFill>
                <a:prstClr val="black"/>
              </a:solidFill>
              <a:effectLst>
                <a:outerShdw blurRad="38100" dist="38100" dir="2700000" algn="tl">
                  <a:srgbClr val="C0C0C0"/>
                </a:outerShdw>
              </a:effectLst>
              <a:ea typeface="微軟正黑體" panose="020B0604030504040204" pitchFamily="34" charset="-120"/>
              <a:cs typeface="+mn-cs"/>
            </a:endParaRPr>
          </a:p>
        </p:txBody>
      </p:sp>
      <p:sp>
        <p:nvSpPr>
          <p:cNvPr id="25608" name="Text Box 8">
            <a:extLst>
              <a:ext uri="{FF2B5EF4-FFF2-40B4-BE49-F238E27FC236}">
                <a16:creationId xmlns:a16="http://schemas.microsoft.com/office/drawing/2014/main" xmlns="" id="{B976385F-D8F7-4B1C-B686-45F434A1CB2F}"/>
              </a:ext>
            </a:extLst>
          </p:cNvPr>
          <p:cNvSpPr txBox="1">
            <a:spLocks noChangeArrowheads="1"/>
          </p:cNvSpPr>
          <p:nvPr/>
        </p:nvSpPr>
        <p:spPr bwMode="auto">
          <a:xfrm>
            <a:off x="8771009" y="68031"/>
            <a:ext cx="1772001" cy="54092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defTabSz="895350" eaLnBrk="0" hangingPunct="0">
              <a:defRPr sz="4000" b="1" u="sng">
                <a:solidFill>
                  <a:schemeClr val="tx1"/>
                </a:solidFill>
                <a:latin typeface="Arial" panose="020B0604020202020204" pitchFamily="34" charset="0"/>
                <a:ea typeface="新細明體" panose="02020500000000000000" pitchFamily="18" charset="-120"/>
              </a:defRPr>
            </a:lvl1pPr>
            <a:lvl2pPr marL="728663" indent="-280988" algn="l" defTabSz="895350" eaLnBrk="0" hangingPunct="0">
              <a:defRPr sz="4000" b="1" u="sng">
                <a:solidFill>
                  <a:schemeClr val="tx1"/>
                </a:solidFill>
                <a:latin typeface="Arial" panose="020B0604020202020204" pitchFamily="34" charset="0"/>
                <a:ea typeface="新細明體" panose="02020500000000000000" pitchFamily="18" charset="-120"/>
              </a:defRPr>
            </a:lvl2pPr>
            <a:lvl3pPr marL="1120775" indent="-225425" algn="l" defTabSz="895350" eaLnBrk="0" hangingPunct="0">
              <a:defRPr sz="4000" b="1" u="sng">
                <a:solidFill>
                  <a:schemeClr val="tx1"/>
                </a:solidFill>
                <a:latin typeface="Arial" panose="020B0604020202020204" pitchFamily="34" charset="0"/>
                <a:ea typeface="新細明體" panose="02020500000000000000" pitchFamily="18" charset="-120"/>
              </a:defRPr>
            </a:lvl3pPr>
            <a:lvl4pPr marL="1568450"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4pPr>
            <a:lvl5pPr marL="2016125"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5pPr>
            <a:lvl6pPr marL="2473325"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6pPr>
            <a:lvl7pPr marL="2930525"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7pPr>
            <a:lvl8pPr marL="3387725"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8pPr>
            <a:lvl9pPr marL="3844925"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9pPr>
          </a:lstStyle>
          <a:p>
            <a:pPr defTabSz="913526" eaLnBrk="1" hangingPunct="1">
              <a:spcBef>
                <a:spcPct val="50000"/>
              </a:spcBef>
            </a:pPr>
            <a:r>
              <a:rPr lang="zh-TW" altLang="en-US" sz="2857" u="none" dirty="0">
                <a:solidFill>
                  <a:prstClr val="white"/>
                </a:solidFill>
                <a:ea typeface="微軟正黑體" panose="020B0604030504040204" pitchFamily="34" charset="-120"/>
                <a:cs typeface="+mn-cs"/>
              </a:rPr>
              <a:t>產品概念</a:t>
            </a:r>
            <a:endParaRPr lang="zh-TW" altLang="en-US" sz="2857" u="none" dirty="0">
              <a:solidFill>
                <a:prstClr val="white"/>
              </a:solidFill>
              <a:latin typeface="微軟正黑體" panose="020B0604030504040204" pitchFamily="34" charset="-120"/>
              <a:ea typeface="微軟正黑體" panose="020B0604030504040204" pitchFamily="34" charset="-120"/>
              <a:cs typeface="+mn-cs"/>
            </a:endParaRPr>
          </a:p>
        </p:txBody>
      </p:sp>
      <p:sp>
        <p:nvSpPr>
          <p:cNvPr id="295942" name="Rectangle 6">
            <a:extLst>
              <a:ext uri="{FF2B5EF4-FFF2-40B4-BE49-F238E27FC236}">
                <a16:creationId xmlns:a16="http://schemas.microsoft.com/office/drawing/2014/main" xmlns="" id="{C874E194-F045-4BB4-B656-EC10D13400D6}"/>
              </a:ext>
            </a:extLst>
          </p:cNvPr>
          <p:cNvSpPr>
            <a:spLocks noChangeArrowheads="1"/>
          </p:cNvSpPr>
          <p:nvPr/>
        </p:nvSpPr>
        <p:spPr bwMode="auto">
          <a:xfrm>
            <a:off x="3143672" y="5301208"/>
            <a:ext cx="5827236" cy="94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defTabSz="932962" hangingPunct="1"/>
            <a:endParaRPr kumimoji="1" lang="en-US" altLang="zh-TW" sz="2755" b="1" dirty="0">
              <a:solidFill>
                <a:schemeClr val="accent2">
                  <a:lumMod val="50000"/>
                </a:schemeClr>
              </a:solidFill>
              <a:latin typeface="Times New Roman" panose="02020603050405020304" pitchFamily="18" charset="0"/>
              <a:ea typeface="微軟正黑體" panose="020B0604030504040204" pitchFamily="34" charset="-120"/>
              <a:cs typeface="+mn-cs"/>
            </a:endParaRPr>
          </a:p>
          <a:p>
            <a:pPr defTabSz="932962" hangingPunct="1"/>
            <a:r>
              <a:rPr kumimoji="1" lang="zh-TW" altLang="en-US" sz="2755" b="1" dirty="0">
                <a:solidFill>
                  <a:schemeClr val="accent2">
                    <a:lumMod val="50000"/>
                  </a:schemeClr>
                </a:solidFill>
                <a:latin typeface="Times New Roman" panose="02020603050405020304" pitchFamily="18" charset="0"/>
                <a:ea typeface="微軟正黑體" panose="020B0604030504040204" pitchFamily="34" charset="-120"/>
                <a:cs typeface="+mn-cs"/>
              </a:rPr>
              <a:t>一張走到哪、用到哪最便利的信用卡</a:t>
            </a:r>
          </a:p>
        </p:txBody>
      </p:sp>
      <p:pic>
        <p:nvPicPr>
          <p:cNvPr id="2" name="圖片 1">
            <a:extLst>
              <a:ext uri="{FF2B5EF4-FFF2-40B4-BE49-F238E27FC236}">
                <a16:creationId xmlns:a16="http://schemas.microsoft.com/office/drawing/2014/main" xmlns="" id="{59274803-7B05-4B54-9991-25FCF647AEB1}"/>
              </a:ext>
            </a:extLst>
          </p:cNvPr>
          <p:cNvPicPr>
            <a:picLocks noChangeAspect="1"/>
          </p:cNvPicPr>
          <p:nvPr/>
        </p:nvPicPr>
        <p:blipFill>
          <a:blip r:embed="rId3"/>
          <a:stretch>
            <a:fillRect/>
          </a:stretch>
        </p:blipFill>
        <p:spPr>
          <a:xfrm>
            <a:off x="4367808" y="2924944"/>
            <a:ext cx="3207095" cy="2031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084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36F4D87-63F2-4A82-9741-023E3A267E8F}"/>
              </a:ext>
            </a:extLst>
          </p:cNvPr>
          <p:cNvSpPr>
            <a:spLocks noGrp="1"/>
          </p:cNvSpPr>
          <p:nvPr>
            <p:ph type="title" idx="4294967295"/>
          </p:nvPr>
        </p:nvSpPr>
        <p:spPr>
          <a:xfrm>
            <a:off x="263352" y="183994"/>
            <a:ext cx="8505825" cy="635000"/>
          </a:xfrm>
          <a:prstGeom prst="rect">
            <a:avLst/>
          </a:prstGeom>
        </p:spPr>
        <p:txBody>
          <a:bodyPr/>
          <a:lstStyle/>
          <a:p>
            <a:pPr>
              <a:defRPr/>
            </a:pPr>
            <a:r>
              <a:rPr lang="zh-TW" altLang="en-US" sz="3200" b="0" dirty="0">
                <a:solidFill>
                  <a:schemeClr val="tx1"/>
                </a:solidFill>
              </a:rPr>
              <a:t>數位帳戶介紹</a:t>
            </a:r>
            <a:r>
              <a:rPr lang="en-US" altLang="zh-TW" sz="3200" b="0" dirty="0">
                <a:solidFill>
                  <a:schemeClr val="tx1"/>
                </a:solidFill>
              </a:rPr>
              <a:t>-</a:t>
            </a:r>
            <a:r>
              <a:rPr lang="zh-TW" altLang="en-US" sz="3200" b="0" dirty="0">
                <a:solidFill>
                  <a:schemeClr val="tx1"/>
                </a:solidFill>
              </a:rPr>
              <a:t>高利活存</a:t>
            </a:r>
          </a:p>
        </p:txBody>
      </p:sp>
      <p:sp>
        <p:nvSpPr>
          <p:cNvPr id="3" name="矩形 2">
            <a:extLst>
              <a:ext uri="{FF2B5EF4-FFF2-40B4-BE49-F238E27FC236}">
                <a16:creationId xmlns:a16="http://schemas.microsoft.com/office/drawing/2014/main" xmlns="" id="{F019EB99-8531-4F37-8377-36A52580F13B}"/>
              </a:ext>
            </a:extLst>
          </p:cNvPr>
          <p:cNvSpPr/>
          <p:nvPr/>
        </p:nvSpPr>
        <p:spPr>
          <a:xfrm>
            <a:off x="1661949" y="4437112"/>
            <a:ext cx="11419202" cy="1746388"/>
          </a:xfrm>
          <a:prstGeom prst="rect">
            <a:avLst/>
          </a:prstGeom>
        </p:spPr>
        <p:txBody>
          <a:bodyPr>
            <a:spAutoFit/>
          </a:bodyPr>
          <a:lstStyle/>
          <a:p>
            <a:pPr marL="297469" indent="-297469" defTabSz="932962" eaLnBrk="0">
              <a:lnSpc>
                <a:spcPct val="150000"/>
              </a:lnSpc>
              <a:buFont typeface="Wingdings" panose="05000000000000000000" pitchFamily="2" charset="2"/>
              <a:buChar char="n"/>
              <a:defRPr/>
            </a:pPr>
            <a:r>
              <a:rPr lang="zh-TW" altLang="en-US" sz="1020" b="1" dirty="0">
                <a:solidFill>
                  <a:prstClr val="black"/>
                </a:solidFill>
                <a:latin typeface="微軟正黑體"/>
                <a:ea typeface="微軟正黑體"/>
                <a:cs typeface="+mn-cs"/>
              </a:rPr>
              <a:t>注意事項：</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專案期間：</a:t>
            </a:r>
            <a:r>
              <a:rPr lang="en-US" altLang="zh-TW" sz="1020" b="1" dirty="0">
                <a:solidFill>
                  <a:prstClr val="black"/>
                </a:solidFill>
                <a:latin typeface="微軟正黑體"/>
                <a:ea typeface="微軟正黑體"/>
                <a:cs typeface="+mn-cs"/>
              </a:rPr>
              <a:t>2019</a:t>
            </a:r>
            <a:r>
              <a:rPr lang="zh-TW" altLang="en-US" sz="1020" b="1" dirty="0">
                <a:solidFill>
                  <a:prstClr val="black"/>
                </a:solidFill>
                <a:latin typeface="微軟正黑體"/>
                <a:ea typeface="微軟正黑體"/>
                <a:cs typeface="+mn-cs"/>
              </a:rPr>
              <a:t>年</a:t>
            </a:r>
            <a:r>
              <a:rPr lang="en-US" altLang="zh-TW" sz="1020" b="1" dirty="0">
                <a:solidFill>
                  <a:prstClr val="black"/>
                </a:solidFill>
                <a:latin typeface="微軟正黑體"/>
                <a:ea typeface="微軟正黑體"/>
                <a:cs typeface="+mn-cs"/>
              </a:rPr>
              <a:t>6</a:t>
            </a:r>
            <a:r>
              <a:rPr lang="zh-TW" altLang="en-US" sz="1020" b="1" dirty="0">
                <a:solidFill>
                  <a:prstClr val="black"/>
                </a:solidFill>
                <a:latin typeface="微軟正黑體"/>
                <a:ea typeface="微軟正黑體"/>
                <a:cs typeface="+mn-cs"/>
              </a:rPr>
              <a:t>月</a:t>
            </a:r>
            <a:r>
              <a:rPr lang="en-US" altLang="zh-TW" sz="1020" b="1" dirty="0">
                <a:solidFill>
                  <a:prstClr val="black"/>
                </a:solidFill>
                <a:latin typeface="微軟正黑體"/>
                <a:ea typeface="微軟正黑體"/>
                <a:cs typeface="+mn-cs"/>
              </a:rPr>
              <a:t>17</a:t>
            </a:r>
            <a:r>
              <a:rPr lang="zh-TW" altLang="en-US" sz="1020" b="1" dirty="0">
                <a:solidFill>
                  <a:prstClr val="black"/>
                </a:solidFill>
                <a:latin typeface="微軟正黑體"/>
                <a:ea typeface="微軟正黑體"/>
                <a:cs typeface="+mn-cs"/>
              </a:rPr>
              <a:t>日至</a:t>
            </a:r>
            <a:r>
              <a:rPr lang="en-US" altLang="zh-TW" sz="1020" b="1" dirty="0">
                <a:solidFill>
                  <a:prstClr val="black"/>
                </a:solidFill>
                <a:latin typeface="微軟正黑體"/>
                <a:ea typeface="微軟正黑體"/>
                <a:cs typeface="+mn-cs"/>
              </a:rPr>
              <a:t>2020</a:t>
            </a:r>
            <a:r>
              <a:rPr lang="zh-TW" altLang="en-US" sz="1020" b="1" dirty="0">
                <a:solidFill>
                  <a:prstClr val="black"/>
                </a:solidFill>
                <a:latin typeface="微軟正黑體"/>
                <a:ea typeface="微軟正黑體"/>
                <a:cs typeface="+mn-cs"/>
              </a:rPr>
              <a:t>年</a:t>
            </a:r>
            <a:r>
              <a:rPr lang="en-US" altLang="zh-TW" sz="1020" b="1" dirty="0">
                <a:solidFill>
                  <a:prstClr val="black"/>
                </a:solidFill>
                <a:latin typeface="微軟正黑體"/>
                <a:ea typeface="微軟正黑體"/>
                <a:cs typeface="+mn-cs"/>
              </a:rPr>
              <a:t>6</a:t>
            </a:r>
            <a:r>
              <a:rPr lang="zh-TW" altLang="en-US" sz="1020" b="1" dirty="0">
                <a:solidFill>
                  <a:prstClr val="black"/>
                </a:solidFill>
                <a:latin typeface="微軟正黑體"/>
                <a:ea typeface="微軟正黑體"/>
                <a:cs typeface="+mn-cs"/>
              </a:rPr>
              <a:t>月</a:t>
            </a:r>
            <a:r>
              <a:rPr lang="en-US" altLang="zh-TW" sz="1020" b="1" dirty="0">
                <a:solidFill>
                  <a:prstClr val="black"/>
                </a:solidFill>
                <a:latin typeface="微軟正黑體"/>
                <a:ea typeface="微軟正黑體"/>
                <a:cs typeface="+mn-cs"/>
              </a:rPr>
              <a:t>30</a:t>
            </a:r>
            <a:r>
              <a:rPr lang="zh-TW" altLang="en-US" sz="1020" b="1" dirty="0">
                <a:solidFill>
                  <a:prstClr val="black"/>
                </a:solidFill>
                <a:latin typeface="微軟正黑體"/>
                <a:ea typeface="微軟正黑體"/>
                <a:cs typeface="+mn-cs"/>
              </a:rPr>
              <a:t>日止。</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數位臺幣活期儲蓄存款帳戶僅能適用一種利率專案活動，即不得享本行其他活期性存款專案內容優惠</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如福利存款利率等</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本帳戶如轉換為一般存款帳戶，則不再享有數位存款帳戶專屬優惠。</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專案結束將回歸依本行活期儲蓄存款牌告利率計息。</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本行保留核准、變更及終止本專案活動之權利，調整後專案內容將於本行網站或營業單位公開場所揭示，其他未盡事宜，</a:t>
            </a:r>
            <a:endParaRPr lang="en-US" altLang="zh-TW" sz="1020" b="1" dirty="0">
              <a:solidFill>
                <a:prstClr val="black"/>
              </a:solidFill>
              <a:latin typeface="微軟正黑體"/>
              <a:ea typeface="微軟正黑體"/>
              <a:cs typeface="+mn-cs"/>
            </a:endParaRPr>
          </a:p>
          <a:p>
            <a:pPr defTabSz="932962" eaLnBrk="0">
              <a:lnSpc>
                <a:spcPct val="150000"/>
              </a:lnSpc>
              <a:defRPr/>
            </a:pPr>
            <a:r>
              <a:rPr lang="zh-TW" altLang="en-US" sz="1020" b="1" dirty="0">
                <a:solidFill>
                  <a:prstClr val="black"/>
                </a:solidFill>
                <a:latin typeface="微軟正黑體"/>
                <a:ea typeface="微軟正黑體"/>
                <a:cs typeface="+mn-cs"/>
              </a:rPr>
              <a:t>         悉依本行開立帳戶總約定書</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含其變更或修訂</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相關約定辦理。</a:t>
            </a:r>
            <a:endParaRPr lang="en-US" altLang="zh-TW" sz="1020" b="1" dirty="0">
              <a:solidFill>
                <a:prstClr val="black"/>
              </a:solidFill>
              <a:latin typeface="微軟正黑體"/>
              <a:ea typeface="微軟正黑體"/>
              <a:cs typeface="+mn-cs"/>
            </a:endParaRPr>
          </a:p>
        </p:txBody>
      </p:sp>
      <p:graphicFrame>
        <p:nvGraphicFramePr>
          <p:cNvPr id="4" name="表格 3">
            <a:extLst>
              <a:ext uri="{FF2B5EF4-FFF2-40B4-BE49-F238E27FC236}">
                <a16:creationId xmlns:a16="http://schemas.microsoft.com/office/drawing/2014/main" xmlns="" id="{6FF247C4-7627-4238-83A5-1AA9987F7B27}"/>
              </a:ext>
            </a:extLst>
          </p:cNvPr>
          <p:cNvGraphicFramePr>
            <a:graphicFrameLocks noGrp="1"/>
          </p:cNvGraphicFramePr>
          <p:nvPr/>
        </p:nvGraphicFramePr>
        <p:xfrm>
          <a:off x="6349491" y="937834"/>
          <a:ext cx="4180561" cy="3062938"/>
        </p:xfrm>
        <a:graphic>
          <a:graphicData uri="http://schemas.openxmlformats.org/drawingml/2006/table">
            <a:tbl>
              <a:tblPr firstRow="1" firstCol="1" bandRow="1">
                <a:tableStyleId>{72833802-FEF1-4C79-8D5D-14CF1EAF98D9}</a:tableStyleId>
              </a:tblPr>
              <a:tblGrid>
                <a:gridCol w="2761368">
                  <a:extLst>
                    <a:ext uri="{9D8B030D-6E8A-4147-A177-3AD203B41FA5}">
                      <a16:colId xmlns:a16="http://schemas.microsoft.com/office/drawing/2014/main" xmlns="" val="2119824009"/>
                    </a:ext>
                  </a:extLst>
                </a:gridCol>
                <a:gridCol w="1419193">
                  <a:extLst>
                    <a:ext uri="{9D8B030D-6E8A-4147-A177-3AD203B41FA5}">
                      <a16:colId xmlns:a16="http://schemas.microsoft.com/office/drawing/2014/main" xmlns="" val="3138136660"/>
                    </a:ext>
                  </a:extLst>
                </a:gridCol>
              </a:tblGrid>
              <a:tr h="609311">
                <a:tc>
                  <a:txBody>
                    <a:bodyPr/>
                    <a:lstStyle/>
                    <a:p>
                      <a:pPr marL="66675" indent="-135255" algn="ctr">
                        <a:spcAft>
                          <a:spcPts val="0"/>
                        </a:spcAft>
                      </a:pPr>
                      <a:r>
                        <a:rPr lang="zh-TW" sz="1400" kern="100" dirty="0">
                          <a:effectLst/>
                          <a:latin typeface="+mj-ea"/>
                          <a:ea typeface="+mj-ea"/>
                        </a:rPr>
                        <a:t>數位存款帳戶級距</a:t>
                      </a:r>
                      <a:r>
                        <a:rPr lang="en-US" sz="1400" kern="100" dirty="0">
                          <a:effectLst/>
                          <a:latin typeface="+mj-ea"/>
                          <a:ea typeface="+mj-ea"/>
                        </a:rPr>
                        <a:t>(</a:t>
                      </a:r>
                      <a:r>
                        <a:rPr lang="zh-TW" sz="1400" kern="100" dirty="0">
                          <a:effectLst/>
                          <a:latin typeface="+mj-ea"/>
                          <a:ea typeface="+mj-ea"/>
                        </a:rPr>
                        <a:t>新臺幣</a:t>
                      </a:r>
                      <a:r>
                        <a:rPr lang="en-US" sz="1400" kern="100" dirty="0">
                          <a:effectLst/>
                          <a:latin typeface="+mj-ea"/>
                          <a:ea typeface="+mj-ea"/>
                        </a:rPr>
                        <a:t>)</a:t>
                      </a:r>
                      <a:endParaRPr lang="zh-TW" sz="1400" kern="100" dirty="0">
                        <a:effectLst/>
                        <a:latin typeface="+mj-ea"/>
                        <a:ea typeface="+mj-ea"/>
                        <a:cs typeface="Times New Roman" panose="02020603050405020304" pitchFamily="18" charset="0"/>
                      </a:endParaRPr>
                    </a:p>
                  </a:txBody>
                  <a:tcPr marL="9914" marR="9914" marT="9913" marB="0" anchor="ctr">
                    <a:solidFill>
                      <a:srgbClr val="C9A85F"/>
                    </a:solidFill>
                  </a:tcPr>
                </a:tc>
                <a:tc>
                  <a:txBody>
                    <a:bodyPr/>
                    <a:lstStyle/>
                    <a:p>
                      <a:pPr marL="36830" algn="ctr">
                        <a:spcAft>
                          <a:spcPts val="0"/>
                        </a:spcAft>
                      </a:pPr>
                      <a:r>
                        <a:rPr lang="zh-TW" sz="1400" kern="100" dirty="0">
                          <a:effectLst/>
                          <a:latin typeface="+mj-ea"/>
                          <a:ea typeface="+mj-ea"/>
                        </a:rPr>
                        <a:t>優惠利率</a:t>
                      </a:r>
                      <a:endParaRPr lang="zh-TW" sz="1400" kern="100" dirty="0">
                        <a:effectLst/>
                        <a:latin typeface="+mj-ea"/>
                        <a:ea typeface="+mj-ea"/>
                        <a:cs typeface="Times New Roman" panose="02020603050405020304" pitchFamily="18" charset="0"/>
                      </a:endParaRPr>
                    </a:p>
                  </a:txBody>
                  <a:tcPr marL="9914" marR="9914" marT="9913" marB="0" anchor="ctr">
                    <a:solidFill>
                      <a:srgbClr val="C9A85F"/>
                    </a:solidFill>
                  </a:tcPr>
                </a:tc>
                <a:extLst>
                  <a:ext uri="{0D108BD9-81ED-4DB2-BD59-A6C34878D82A}">
                    <a16:rowId xmlns:a16="http://schemas.microsoft.com/office/drawing/2014/main" xmlns="" val="852348131"/>
                  </a:ext>
                </a:extLst>
              </a:tr>
              <a:tr h="772482">
                <a:tc>
                  <a:txBody>
                    <a:bodyPr/>
                    <a:lstStyle/>
                    <a:p>
                      <a:pPr marL="66675" indent="-135255" algn="ctr">
                        <a:spcAft>
                          <a:spcPts val="0"/>
                        </a:spcAft>
                      </a:pPr>
                      <a:r>
                        <a:rPr lang="en-US" sz="1400" kern="100" dirty="0">
                          <a:effectLst/>
                          <a:latin typeface="+mj-ea"/>
                          <a:ea typeface="+mj-ea"/>
                        </a:rPr>
                        <a:t>1</a:t>
                      </a:r>
                      <a:r>
                        <a:rPr lang="zh-TW" sz="1400" kern="100" dirty="0">
                          <a:effectLst/>
                          <a:latin typeface="+mj-ea"/>
                          <a:ea typeface="+mj-ea"/>
                        </a:rPr>
                        <a:t>元</a:t>
                      </a:r>
                      <a:r>
                        <a:rPr lang="en-US" sz="1400" kern="100" dirty="0">
                          <a:effectLst/>
                          <a:latin typeface="+mj-ea"/>
                          <a:ea typeface="+mj-ea"/>
                        </a:rPr>
                        <a:t>~1,000,000</a:t>
                      </a:r>
                      <a:r>
                        <a:rPr lang="zh-TW" sz="1400" kern="100" dirty="0">
                          <a:effectLst/>
                          <a:latin typeface="+mj-ea"/>
                          <a:ea typeface="+mj-ea"/>
                        </a:rPr>
                        <a:t>元</a:t>
                      </a:r>
                      <a:r>
                        <a:rPr lang="en-US" sz="1400" kern="100" dirty="0">
                          <a:effectLst/>
                          <a:latin typeface="+mj-ea"/>
                          <a:ea typeface="+mj-ea"/>
                        </a:rPr>
                        <a:t>(</a:t>
                      </a:r>
                      <a:r>
                        <a:rPr lang="zh-TW" sz="1400" kern="100" dirty="0">
                          <a:effectLst/>
                          <a:latin typeface="+mj-ea"/>
                          <a:ea typeface="+mj-ea"/>
                        </a:rPr>
                        <a:t>含</a:t>
                      </a:r>
                      <a:r>
                        <a:rPr lang="en-US" sz="1400" kern="100" dirty="0">
                          <a:effectLst/>
                          <a:latin typeface="+mj-ea"/>
                          <a:ea typeface="+mj-ea"/>
                        </a:rPr>
                        <a:t>)</a:t>
                      </a:r>
                      <a:endParaRPr lang="zh-TW" sz="1400" kern="100" dirty="0">
                        <a:effectLst/>
                        <a:latin typeface="+mj-ea"/>
                        <a:ea typeface="+mj-ea"/>
                        <a:cs typeface="Times New Roman" panose="02020603050405020304" pitchFamily="18" charset="0"/>
                      </a:endParaRPr>
                    </a:p>
                  </a:txBody>
                  <a:tcPr marL="72710" marR="72710" marT="9913" marB="0" anchor="ctr"/>
                </a:tc>
                <a:tc>
                  <a:txBody>
                    <a:bodyPr/>
                    <a:lstStyle/>
                    <a:p>
                      <a:pPr marL="305435" indent="-377190" algn="ctr">
                        <a:spcAft>
                          <a:spcPts val="0"/>
                        </a:spcAft>
                      </a:pPr>
                      <a:r>
                        <a:rPr lang="en-US" sz="1400" kern="100" dirty="0">
                          <a:effectLst/>
                          <a:latin typeface="+mj-ea"/>
                          <a:ea typeface="+mj-ea"/>
                        </a:rPr>
                        <a:t>1.10%</a:t>
                      </a:r>
                      <a:endParaRPr lang="zh-TW" sz="1400" kern="100" dirty="0">
                        <a:effectLst/>
                        <a:latin typeface="+mj-ea"/>
                        <a:ea typeface="+mj-ea"/>
                        <a:cs typeface="Times New Roman" panose="02020603050405020304" pitchFamily="18" charset="0"/>
                      </a:endParaRPr>
                    </a:p>
                  </a:txBody>
                  <a:tcPr marL="72710" marR="72710" marT="9913" marB="0" anchor="ctr"/>
                </a:tc>
                <a:extLst>
                  <a:ext uri="{0D108BD9-81ED-4DB2-BD59-A6C34878D82A}">
                    <a16:rowId xmlns:a16="http://schemas.microsoft.com/office/drawing/2014/main" xmlns="" val="4233556118"/>
                  </a:ext>
                </a:extLst>
              </a:tr>
              <a:tr h="772482">
                <a:tc>
                  <a:txBody>
                    <a:bodyPr/>
                    <a:lstStyle/>
                    <a:p>
                      <a:pPr marL="66675" indent="-135255" algn="ctr">
                        <a:spcAft>
                          <a:spcPts val="0"/>
                        </a:spcAft>
                      </a:pPr>
                      <a:r>
                        <a:rPr lang="en-US" sz="1400" kern="100" dirty="0">
                          <a:effectLst/>
                          <a:latin typeface="+mj-ea"/>
                          <a:ea typeface="+mj-ea"/>
                        </a:rPr>
                        <a:t>1,000,001</a:t>
                      </a:r>
                      <a:r>
                        <a:rPr lang="zh-TW" sz="1400" kern="100" dirty="0">
                          <a:effectLst/>
                          <a:latin typeface="+mj-ea"/>
                          <a:ea typeface="+mj-ea"/>
                        </a:rPr>
                        <a:t>元</a:t>
                      </a:r>
                      <a:r>
                        <a:rPr lang="en-US" sz="1400" kern="100" dirty="0">
                          <a:effectLst/>
                          <a:latin typeface="+mj-ea"/>
                          <a:ea typeface="+mj-ea"/>
                        </a:rPr>
                        <a:t>~2,000,000</a:t>
                      </a:r>
                      <a:r>
                        <a:rPr lang="zh-TW" sz="1400" kern="100" dirty="0">
                          <a:effectLst/>
                          <a:latin typeface="+mj-ea"/>
                          <a:ea typeface="+mj-ea"/>
                        </a:rPr>
                        <a:t>元</a:t>
                      </a:r>
                      <a:r>
                        <a:rPr lang="en-US" sz="1400" kern="100" dirty="0">
                          <a:effectLst/>
                          <a:latin typeface="+mj-ea"/>
                          <a:ea typeface="+mj-ea"/>
                        </a:rPr>
                        <a:t>(</a:t>
                      </a:r>
                      <a:r>
                        <a:rPr lang="zh-TW" sz="1400" kern="100" dirty="0">
                          <a:effectLst/>
                          <a:latin typeface="+mj-ea"/>
                          <a:ea typeface="+mj-ea"/>
                        </a:rPr>
                        <a:t>含</a:t>
                      </a:r>
                      <a:r>
                        <a:rPr lang="en-US" sz="1400" kern="100" dirty="0">
                          <a:effectLst/>
                          <a:latin typeface="+mj-ea"/>
                          <a:ea typeface="+mj-ea"/>
                        </a:rPr>
                        <a:t>)</a:t>
                      </a:r>
                      <a:endParaRPr lang="zh-TW" sz="1400" kern="100" dirty="0">
                        <a:effectLst/>
                        <a:latin typeface="+mj-ea"/>
                        <a:ea typeface="+mj-ea"/>
                        <a:cs typeface="Times New Roman" panose="02020603050405020304" pitchFamily="18" charset="0"/>
                      </a:endParaRPr>
                    </a:p>
                  </a:txBody>
                  <a:tcPr marL="72710" marR="72710" marT="9913" marB="0" anchor="ctr"/>
                </a:tc>
                <a:tc>
                  <a:txBody>
                    <a:bodyPr/>
                    <a:lstStyle/>
                    <a:p>
                      <a:pPr marL="305435" indent="-377190" algn="ctr">
                        <a:spcAft>
                          <a:spcPts val="0"/>
                        </a:spcAft>
                      </a:pPr>
                      <a:r>
                        <a:rPr lang="en-US" sz="1400" kern="100" dirty="0">
                          <a:effectLst/>
                          <a:latin typeface="+mj-ea"/>
                          <a:ea typeface="+mj-ea"/>
                        </a:rPr>
                        <a:t>0.45%</a:t>
                      </a:r>
                      <a:endParaRPr lang="zh-TW" sz="1400" kern="100" dirty="0">
                        <a:effectLst/>
                        <a:latin typeface="+mj-ea"/>
                        <a:ea typeface="+mj-ea"/>
                        <a:cs typeface="Times New Roman" panose="02020603050405020304" pitchFamily="18" charset="0"/>
                      </a:endParaRPr>
                    </a:p>
                  </a:txBody>
                  <a:tcPr marL="72710" marR="72710" marT="9913" marB="0" anchor="ctr"/>
                </a:tc>
                <a:extLst>
                  <a:ext uri="{0D108BD9-81ED-4DB2-BD59-A6C34878D82A}">
                    <a16:rowId xmlns:a16="http://schemas.microsoft.com/office/drawing/2014/main" xmlns="" val="2477566990"/>
                  </a:ext>
                </a:extLst>
              </a:tr>
              <a:tr h="908663">
                <a:tc>
                  <a:txBody>
                    <a:bodyPr/>
                    <a:lstStyle/>
                    <a:p>
                      <a:pPr marL="66675" indent="-135255" algn="ctr">
                        <a:spcAft>
                          <a:spcPts val="0"/>
                        </a:spcAft>
                      </a:pPr>
                      <a:r>
                        <a:rPr lang="en-US" sz="1400" kern="100" dirty="0">
                          <a:effectLst/>
                          <a:latin typeface="+mj-ea"/>
                          <a:ea typeface="+mj-ea"/>
                        </a:rPr>
                        <a:t>2,000,000</a:t>
                      </a:r>
                      <a:r>
                        <a:rPr lang="zh-TW" sz="1400" kern="100" dirty="0">
                          <a:effectLst/>
                          <a:latin typeface="+mj-ea"/>
                          <a:ea typeface="+mj-ea"/>
                        </a:rPr>
                        <a:t>元以上</a:t>
                      </a:r>
                      <a:endParaRPr lang="zh-TW" sz="1400" kern="100" dirty="0">
                        <a:effectLst/>
                        <a:latin typeface="+mj-ea"/>
                        <a:ea typeface="+mj-ea"/>
                        <a:cs typeface="Times New Roman" panose="02020603050405020304" pitchFamily="18" charset="0"/>
                      </a:endParaRPr>
                    </a:p>
                  </a:txBody>
                  <a:tcPr marL="72710" marR="72710" marT="9913" marB="0" anchor="ctr"/>
                </a:tc>
                <a:tc>
                  <a:txBody>
                    <a:bodyPr/>
                    <a:lstStyle/>
                    <a:p>
                      <a:pPr marL="66675" indent="-135255" algn="ctr">
                        <a:spcAft>
                          <a:spcPts val="0"/>
                        </a:spcAft>
                      </a:pPr>
                      <a:r>
                        <a:rPr lang="zh-TW" sz="1400" kern="100" dirty="0">
                          <a:effectLst/>
                          <a:latin typeface="+mj-ea"/>
                          <a:ea typeface="+mj-ea"/>
                        </a:rPr>
                        <a:t>一般活期儲蓄存款牌告利率</a:t>
                      </a:r>
                      <a:endParaRPr lang="zh-TW" sz="1400" kern="100" dirty="0">
                        <a:effectLst/>
                        <a:latin typeface="+mj-ea"/>
                        <a:ea typeface="+mj-ea"/>
                        <a:cs typeface="Times New Roman" panose="02020603050405020304" pitchFamily="18" charset="0"/>
                      </a:endParaRPr>
                    </a:p>
                  </a:txBody>
                  <a:tcPr marL="72710" marR="72710" marT="9913" marB="0" anchor="ctr"/>
                </a:tc>
                <a:extLst>
                  <a:ext uri="{0D108BD9-81ED-4DB2-BD59-A6C34878D82A}">
                    <a16:rowId xmlns:a16="http://schemas.microsoft.com/office/drawing/2014/main" xmlns="" val="1526547603"/>
                  </a:ext>
                </a:extLst>
              </a:tr>
            </a:tbl>
          </a:graphicData>
        </a:graphic>
      </p:graphicFrame>
      <p:pic>
        <p:nvPicPr>
          <p:cNvPr id="9236" name="圖片 4" descr="一張含有 文字 的圖片&#10;&#10;描述是以高可信度產生">
            <a:extLst>
              <a:ext uri="{FF2B5EF4-FFF2-40B4-BE49-F238E27FC236}">
                <a16:creationId xmlns:a16="http://schemas.microsoft.com/office/drawing/2014/main" xmlns="" id="{AD583C97-5004-4173-9531-083D537E3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4" t="15923" r="10085" b="56732"/>
          <a:stretch>
            <a:fillRect/>
          </a:stretch>
        </p:blipFill>
        <p:spPr bwMode="auto">
          <a:xfrm>
            <a:off x="1661949" y="923255"/>
            <a:ext cx="4687542" cy="323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xmlns="" id="{9D47FDAB-C79C-492F-88B4-0CFF7954DD54}"/>
              </a:ext>
            </a:extLst>
          </p:cNvPr>
          <p:cNvSpPr/>
          <p:nvPr/>
        </p:nvSpPr>
        <p:spPr>
          <a:xfrm>
            <a:off x="1919536" y="6304674"/>
            <a:ext cx="7704856" cy="369332"/>
          </a:xfrm>
          <a:prstGeom prst="rect">
            <a:avLst/>
          </a:prstGeom>
        </p:spPr>
        <p:txBody>
          <a:bodyPr wrap="square">
            <a:spAutoFit/>
          </a:bodyPr>
          <a:lstStyle/>
          <a:p>
            <a:r>
              <a:rPr lang="zh-TW" altLang="en-US" dirty="0">
                <a:solidFill>
                  <a:schemeClr val="tx1"/>
                </a:solidFill>
              </a:rPr>
              <a:t>上述優惠如有變動依本行公告為準，相關注意事項詳見永豐銀行官網</a:t>
            </a:r>
          </a:p>
        </p:txBody>
      </p:sp>
    </p:spTree>
    <p:extLst>
      <p:ext uri="{BB962C8B-B14F-4D97-AF65-F5344CB8AC3E}">
        <p14:creationId xmlns:p14="http://schemas.microsoft.com/office/powerpoint/2010/main" val="15012030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8B220BB-E6BB-4556-9A87-CAE525C1CB67}"/>
              </a:ext>
            </a:extLst>
          </p:cNvPr>
          <p:cNvSpPr>
            <a:spLocks noGrp="1"/>
          </p:cNvSpPr>
          <p:nvPr>
            <p:ph type="title" idx="4294967295"/>
          </p:nvPr>
        </p:nvSpPr>
        <p:spPr>
          <a:xfrm>
            <a:off x="0" y="150813"/>
            <a:ext cx="8505825" cy="635000"/>
          </a:xfrm>
          <a:prstGeom prst="rect">
            <a:avLst/>
          </a:prstGeom>
        </p:spPr>
        <p:txBody>
          <a:bodyPr/>
          <a:lstStyle/>
          <a:p>
            <a:pPr algn="l">
              <a:defRPr/>
            </a:pPr>
            <a:r>
              <a:rPr lang="zh-TW" altLang="en-US" sz="3200" dirty="0">
                <a:latin typeface="微軟正黑體" panose="020B0604030504040204" pitchFamily="34" charset="-120"/>
                <a:ea typeface="微軟正黑體" panose="020B0604030504040204" pitchFamily="34" charset="-120"/>
              </a:rPr>
              <a:t>數位帳戶介紹</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跨轉跨提</a:t>
            </a:r>
          </a:p>
        </p:txBody>
      </p:sp>
      <p:sp>
        <p:nvSpPr>
          <p:cNvPr id="3" name="矩形 2">
            <a:extLst>
              <a:ext uri="{FF2B5EF4-FFF2-40B4-BE49-F238E27FC236}">
                <a16:creationId xmlns:a16="http://schemas.microsoft.com/office/drawing/2014/main" xmlns="" id="{EAF9D13F-F37B-493D-945B-17F77290DAA3}"/>
              </a:ext>
            </a:extLst>
          </p:cNvPr>
          <p:cNvSpPr/>
          <p:nvPr/>
        </p:nvSpPr>
        <p:spPr>
          <a:xfrm>
            <a:off x="407368" y="3054593"/>
            <a:ext cx="5400600" cy="3429016"/>
          </a:xfrm>
          <a:prstGeom prst="rect">
            <a:avLst/>
          </a:prstGeom>
        </p:spPr>
        <p:txBody>
          <a:bodyPr wrap="square">
            <a:spAutoFit/>
          </a:bodyPr>
          <a:lstStyle/>
          <a:p>
            <a:pPr marL="9469" defTabSz="932962" eaLnBrk="0">
              <a:lnSpc>
                <a:spcPct val="150000"/>
              </a:lnSpc>
              <a:defRPr/>
            </a:pPr>
            <a:r>
              <a:rPr lang="zh-TW" altLang="en-US" b="1" dirty="0">
                <a:solidFill>
                  <a:prstClr val="black"/>
                </a:solidFill>
                <a:latin typeface="微軟正黑體"/>
                <a:ea typeface="微軟正黑體"/>
                <a:cs typeface="+mn-cs"/>
              </a:rPr>
              <a:t>專案期間內，數位臺幣活期儲蓄存款帳戶</a:t>
            </a:r>
            <a:r>
              <a:rPr lang="zh-TW" altLang="en-US" b="1" dirty="0">
                <a:solidFill>
                  <a:srgbClr val="FF0000"/>
                </a:solidFill>
                <a:latin typeface="微軟正黑體"/>
                <a:ea typeface="微軟正黑體"/>
                <a:cs typeface="+mn-cs"/>
              </a:rPr>
              <a:t>每月享有</a:t>
            </a:r>
            <a:r>
              <a:rPr lang="en-US" altLang="zh-TW" b="1" dirty="0">
                <a:solidFill>
                  <a:srgbClr val="FF0000"/>
                </a:solidFill>
                <a:latin typeface="微軟正黑體"/>
                <a:ea typeface="微軟正黑體"/>
                <a:cs typeface="+mn-cs"/>
              </a:rPr>
              <a:t>16</a:t>
            </a:r>
            <a:r>
              <a:rPr lang="zh-TW" altLang="en-US" b="1" dirty="0">
                <a:solidFill>
                  <a:srgbClr val="FF0000"/>
                </a:solidFill>
                <a:latin typeface="微軟正黑體"/>
                <a:ea typeface="微軟正黑體"/>
                <a:cs typeface="+mn-cs"/>
              </a:rPr>
              <a:t>次自動化設備手續費優惠減免</a:t>
            </a:r>
            <a:r>
              <a:rPr lang="zh-TW" altLang="en-US" b="1" dirty="0">
                <a:solidFill>
                  <a:prstClr val="black"/>
                </a:solidFill>
                <a:latin typeface="微軟正黑體"/>
                <a:ea typeface="微軟正黑體"/>
                <a:cs typeface="+mn-cs"/>
              </a:rPr>
              <a:t>，每月優惠減免次數期間為當月</a:t>
            </a:r>
            <a:r>
              <a:rPr lang="en-US" altLang="zh-TW" b="1" dirty="0">
                <a:solidFill>
                  <a:prstClr val="black"/>
                </a:solidFill>
                <a:latin typeface="微軟正黑體"/>
                <a:ea typeface="微軟正黑體"/>
                <a:cs typeface="+mn-cs"/>
              </a:rPr>
              <a:t>16</a:t>
            </a:r>
            <a:r>
              <a:rPr lang="zh-TW" altLang="en-US" b="1" dirty="0">
                <a:solidFill>
                  <a:prstClr val="black"/>
                </a:solidFill>
                <a:latin typeface="微軟正黑體"/>
                <a:ea typeface="微軟正黑體"/>
                <a:cs typeface="+mn-cs"/>
              </a:rPr>
              <a:t>日</a:t>
            </a:r>
            <a:r>
              <a:rPr lang="en-US" altLang="zh-TW" b="1" dirty="0">
                <a:solidFill>
                  <a:prstClr val="black"/>
                </a:solidFill>
                <a:latin typeface="微軟正黑體"/>
                <a:ea typeface="微軟正黑體"/>
                <a:cs typeface="+mn-cs"/>
              </a:rPr>
              <a:t>~</a:t>
            </a:r>
            <a:r>
              <a:rPr lang="zh-TW" altLang="en-US" b="1" dirty="0">
                <a:solidFill>
                  <a:prstClr val="black"/>
                </a:solidFill>
                <a:latin typeface="微軟正黑體"/>
                <a:ea typeface="微軟正黑體"/>
                <a:cs typeface="+mn-cs"/>
              </a:rPr>
              <a:t>次月</a:t>
            </a:r>
            <a:r>
              <a:rPr lang="en-US" altLang="zh-TW" b="1" dirty="0">
                <a:solidFill>
                  <a:prstClr val="black"/>
                </a:solidFill>
                <a:latin typeface="微軟正黑體"/>
                <a:ea typeface="微軟正黑體"/>
                <a:cs typeface="+mn-cs"/>
              </a:rPr>
              <a:t>15</a:t>
            </a:r>
            <a:r>
              <a:rPr lang="zh-TW" altLang="en-US" b="1" dirty="0">
                <a:solidFill>
                  <a:prstClr val="black"/>
                </a:solidFill>
                <a:latin typeface="微軟正黑體"/>
                <a:ea typeface="微軟正黑體"/>
                <a:cs typeface="+mn-cs"/>
              </a:rPr>
              <a:t>日</a:t>
            </a:r>
            <a:endParaRPr lang="en-US" altLang="zh-TW" b="1" dirty="0">
              <a:solidFill>
                <a:prstClr val="black"/>
              </a:solidFill>
              <a:latin typeface="微軟正黑體"/>
              <a:ea typeface="微軟正黑體"/>
              <a:cs typeface="+mn-cs"/>
            </a:endParaRPr>
          </a:p>
          <a:p>
            <a:pPr marL="297469" indent="-297469" defTabSz="932962" eaLnBrk="0">
              <a:lnSpc>
                <a:spcPct val="150000"/>
              </a:lnSpc>
              <a:buFont typeface="Wingdings" panose="05000000000000000000" pitchFamily="2" charset="2"/>
              <a:buChar char="n"/>
              <a:defRPr/>
            </a:pPr>
            <a:r>
              <a:rPr lang="zh-TW" altLang="en-US" sz="1020" b="1" dirty="0">
                <a:solidFill>
                  <a:prstClr val="black"/>
                </a:solidFill>
                <a:latin typeface="微軟正黑體"/>
                <a:ea typeface="微軟正黑體"/>
                <a:cs typeface="+mn-cs"/>
              </a:rPr>
              <a:t>注意事項：</a:t>
            </a:r>
          </a:p>
          <a:p>
            <a:pPr marL="832914" lvl="1" indent="-356963"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自動化設備手續費優惠減免僅限國內跨行提款以及跨行轉帳，自動化通路包含自動櫃員機、電話銀行、網路銀行，</a:t>
            </a:r>
            <a:endParaRPr lang="en-US" altLang="zh-TW" sz="1020" b="1" dirty="0">
              <a:solidFill>
                <a:prstClr val="black"/>
              </a:solidFill>
              <a:latin typeface="微軟正黑體"/>
              <a:ea typeface="微軟正黑體"/>
              <a:cs typeface="+mn-cs"/>
            </a:endParaRPr>
          </a:p>
          <a:p>
            <a:pPr marL="475951" lvl="1" indent="0" defTabSz="932962" eaLnBrk="0">
              <a:lnSpc>
                <a:spcPct val="150000"/>
              </a:lnSpc>
              <a:defRPr/>
            </a:pPr>
            <a:r>
              <a:rPr lang="zh-TW" altLang="en-US" sz="1020" b="1" dirty="0">
                <a:solidFill>
                  <a:prstClr val="black"/>
                </a:solidFill>
                <a:latin typeface="微軟正黑體"/>
                <a:ea typeface="微軟正黑體"/>
                <a:cs typeface="+mn-cs"/>
              </a:rPr>
              <a:t>           其他詳情將參照本行之各項收費標準及公告事項。</a:t>
            </a:r>
            <a:endParaRPr lang="en-US" altLang="zh-TW" sz="1020" b="1" dirty="0">
              <a:solidFill>
                <a:prstClr val="black"/>
              </a:solidFill>
              <a:latin typeface="微軟正黑體"/>
              <a:ea typeface="微軟正黑體"/>
              <a:cs typeface="+mn-cs"/>
            </a:endParaRPr>
          </a:p>
          <a:p>
            <a:pPr marL="832914" lvl="1" indent="-356963"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數位帳戶之自動化設備手續費優惠如優於薪轉戶優惠，則將擇優提供優惠。</a:t>
            </a:r>
            <a:endParaRPr lang="en-US" altLang="zh-TW" sz="1020" b="1" dirty="0">
              <a:solidFill>
                <a:prstClr val="black"/>
              </a:solidFill>
              <a:latin typeface="微軟正黑體"/>
              <a:ea typeface="微軟正黑體"/>
              <a:cs typeface="+mn-cs"/>
            </a:endParaRPr>
          </a:p>
          <a:p>
            <a:pPr marL="832914" lvl="1" indent="-356963"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本帳戶如轉換為一般存款帳戶，則不再享有數位存款帳戶專屬優惠。</a:t>
            </a:r>
            <a:endParaRPr lang="en-US" altLang="zh-TW" sz="1020" b="1" dirty="0">
              <a:solidFill>
                <a:prstClr val="black"/>
              </a:solidFill>
              <a:latin typeface="微軟正黑體"/>
              <a:ea typeface="微軟正黑體"/>
              <a:cs typeface="+mn-cs"/>
            </a:endParaRPr>
          </a:p>
          <a:p>
            <a:pPr marL="832914" lvl="1" indent="-356963"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本行保留核准、變更及終止本專案活動之權利，調整後專案內容將於本行網站或營業單位公開場所揭示，其他未盡事宜，</a:t>
            </a:r>
            <a:endParaRPr lang="en-US" altLang="zh-TW" sz="1020" b="1" dirty="0">
              <a:solidFill>
                <a:prstClr val="black"/>
              </a:solidFill>
              <a:latin typeface="微軟正黑體"/>
              <a:ea typeface="微軟正黑體"/>
              <a:cs typeface="+mn-cs"/>
            </a:endParaRPr>
          </a:p>
          <a:p>
            <a:pPr marL="475951" lvl="1" indent="0" defTabSz="932962" eaLnBrk="0">
              <a:lnSpc>
                <a:spcPct val="150000"/>
              </a:lnSpc>
              <a:defRPr/>
            </a:pPr>
            <a:r>
              <a:rPr lang="zh-TW" altLang="en-US" sz="1020" b="1" dirty="0">
                <a:solidFill>
                  <a:prstClr val="black"/>
                </a:solidFill>
                <a:latin typeface="微軟正黑體"/>
                <a:ea typeface="微軟正黑體"/>
                <a:cs typeface="+mn-cs"/>
              </a:rPr>
              <a:t>           悉依本行開立帳戶總約定書</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含其變更或修訂</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相關約定辦理。</a:t>
            </a:r>
          </a:p>
        </p:txBody>
      </p:sp>
      <p:pic>
        <p:nvPicPr>
          <p:cNvPr id="11268" name="圖片 3">
            <a:hlinkClick r:id="rId3" action="ppaction://hlinksldjump"/>
            <a:extLst>
              <a:ext uri="{FF2B5EF4-FFF2-40B4-BE49-F238E27FC236}">
                <a16:creationId xmlns:a16="http://schemas.microsoft.com/office/drawing/2014/main" xmlns="" id="{15E283DA-F429-485F-94FE-56F6C2D313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0484" b="68855"/>
          <a:stretch>
            <a:fillRect/>
          </a:stretch>
        </p:blipFill>
        <p:spPr bwMode="auto">
          <a:xfrm>
            <a:off x="911424" y="908721"/>
            <a:ext cx="390805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a:extLst>
              <a:ext uri="{FF2B5EF4-FFF2-40B4-BE49-F238E27FC236}">
                <a16:creationId xmlns:a16="http://schemas.microsoft.com/office/drawing/2014/main" xmlns="" id="{E4F1D522-BF28-40AF-93AB-DC83292CF984}"/>
              </a:ext>
            </a:extLst>
          </p:cNvPr>
          <p:cNvGrpSpPr/>
          <p:nvPr/>
        </p:nvGrpSpPr>
        <p:grpSpPr>
          <a:xfrm>
            <a:off x="6816080" y="1700808"/>
            <a:ext cx="4908856" cy="3496226"/>
            <a:chOff x="6816080" y="1700808"/>
            <a:chExt cx="4908856" cy="3496226"/>
          </a:xfrm>
        </p:grpSpPr>
        <p:sp>
          <p:nvSpPr>
            <p:cNvPr id="7" name="矩形 6">
              <a:extLst>
                <a:ext uri="{FF2B5EF4-FFF2-40B4-BE49-F238E27FC236}">
                  <a16:creationId xmlns:a16="http://schemas.microsoft.com/office/drawing/2014/main" xmlns="" id="{41AD58DA-F83A-47D9-8EE1-9A3A0BE30352}"/>
                </a:ext>
              </a:extLst>
            </p:cNvPr>
            <p:cNvSpPr/>
            <p:nvPr/>
          </p:nvSpPr>
          <p:spPr bwMode="auto">
            <a:xfrm>
              <a:off x="6816080" y="1700809"/>
              <a:ext cx="4908855" cy="3261426"/>
            </a:xfrm>
            <a:prstGeom prst="rect">
              <a:avLst/>
            </a:prstGeom>
            <a:solidFill>
              <a:srgbClr val="FFF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b="1" i="0" u="none" strike="noStrike" cap="none" normalizeH="0" baseline="0" dirty="0">
                <a:ln>
                  <a:noFill/>
                </a:ln>
                <a:solidFill>
                  <a:srgbClr val="C72936"/>
                </a:solidFill>
                <a:effectLst/>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xmlns="" id="{5DB83C17-6BD7-460A-992F-2499FFB77D24}"/>
                </a:ext>
              </a:extLst>
            </p:cNvPr>
            <p:cNvSpPr txBox="1"/>
            <p:nvPr/>
          </p:nvSpPr>
          <p:spPr>
            <a:xfrm>
              <a:off x="6972408" y="2492896"/>
              <a:ext cx="4752528" cy="2704138"/>
            </a:xfrm>
            <a:prstGeom prst="rect">
              <a:avLst/>
            </a:prstGeom>
            <a:noFill/>
          </p:spPr>
          <p:txBody>
            <a:bodyPr wrap="square">
              <a:spAutoFit/>
            </a:bodyPr>
            <a:lstStyle/>
            <a:p>
              <a:pPr defTabSz="932962" eaLnBrk="0">
                <a:defRPr/>
              </a:pPr>
              <a:r>
                <a:rPr lang="zh-TW" altLang="en-US" sz="2041" b="1" dirty="0">
                  <a:solidFill>
                    <a:prstClr val="black"/>
                  </a:solidFill>
                  <a:latin typeface="微軟正黑體"/>
                  <a:ea typeface="微軟正黑體"/>
                </a:rPr>
                <a:t>優惠期間 </a:t>
              </a:r>
              <a:r>
                <a:rPr lang="en-US" altLang="zh-TW" sz="2041" b="1" dirty="0">
                  <a:solidFill>
                    <a:prstClr val="black"/>
                  </a:solidFill>
                  <a:latin typeface="微軟正黑體"/>
                  <a:ea typeface="微軟正黑體"/>
                </a:rPr>
                <a:t>:</a:t>
              </a:r>
              <a:r>
                <a:rPr lang="zh-TW" altLang="en-US" sz="2041" b="1" dirty="0">
                  <a:solidFill>
                    <a:prstClr val="black"/>
                  </a:solidFill>
                  <a:latin typeface="微軟正黑體"/>
                  <a:ea typeface="微軟正黑體"/>
                </a:rPr>
                <a:t> </a:t>
              </a:r>
              <a:r>
                <a:rPr lang="en-US" altLang="zh-TW" sz="2041" b="1" dirty="0">
                  <a:solidFill>
                    <a:prstClr val="black"/>
                  </a:solidFill>
                  <a:latin typeface="微軟正黑體"/>
                  <a:ea typeface="微軟正黑體"/>
                </a:rPr>
                <a:t>2019.12.15-2020.01.31</a:t>
              </a:r>
            </a:p>
            <a:p>
              <a:pPr defTabSz="932962" eaLnBrk="0">
                <a:lnSpc>
                  <a:spcPct val="150000"/>
                </a:lnSpc>
                <a:defRPr/>
              </a:pPr>
              <a:r>
                <a:rPr lang="zh-TW" altLang="en-US" sz="2041" b="1" dirty="0">
                  <a:solidFill>
                    <a:prstClr val="black"/>
                  </a:solidFill>
                  <a:latin typeface="微軟正黑體"/>
                  <a:ea typeface="微軟正黑體"/>
                </a:rPr>
                <a:t>優惠內容 </a:t>
              </a:r>
              <a:r>
                <a:rPr lang="en-US" altLang="zh-TW" sz="2041" b="1" dirty="0">
                  <a:solidFill>
                    <a:prstClr val="black"/>
                  </a:solidFill>
                  <a:latin typeface="微軟正黑體"/>
                  <a:ea typeface="微軟正黑體"/>
                </a:rPr>
                <a:t>:</a:t>
              </a:r>
              <a:r>
                <a:rPr lang="zh-TW" altLang="en-US" sz="2041" b="1" dirty="0">
                  <a:solidFill>
                    <a:prstClr val="black"/>
                  </a:solidFill>
                  <a:latin typeface="微軟正黑體"/>
                  <a:ea typeface="微軟正黑體"/>
                </a:rPr>
                <a:t> 永豐國旅卡卡友，成功加辦永豐</a:t>
              </a:r>
              <a:r>
                <a:rPr lang="en-US" altLang="zh-TW" sz="2041" b="1" dirty="0">
                  <a:solidFill>
                    <a:prstClr val="black"/>
                  </a:solidFill>
                  <a:latin typeface="微軟正黑體"/>
                  <a:ea typeface="微軟正黑體"/>
                </a:rPr>
                <a:t>DAWHO</a:t>
              </a:r>
              <a:r>
                <a:rPr lang="zh-TW" altLang="en-US" sz="2041" b="1" dirty="0">
                  <a:solidFill>
                    <a:prstClr val="black"/>
                  </a:solidFill>
                  <a:latin typeface="微軟正黑體"/>
                  <a:ea typeface="微軟正黑體"/>
                </a:rPr>
                <a:t>數位帳戶且申請網路銀行會員前</a:t>
              </a:r>
              <a:r>
                <a:rPr lang="en-US" altLang="zh-TW" sz="2041" b="1" dirty="0">
                  <a:solidFill>
                    <a:prstClr val="black"/>
                  </a:solidFill>
                  <a:latin typeface="微軟正黑體"/>
                  <a:ea typeface="微軟正黑體"/>
                </a:rPr>
                <a:t>2,000</a:t>
              </a:r>
              <a:r>
                <a:rPr lang="zh-TW" altLang="en-US" sz="2041" b="1" dirty="0">
                  <a:solidFill>
                    <a:prstClr val="black"/>
                  </a:solidFill>
                  <a:latin typeface="微軟正黑體"/>
                  <a:ea typeface="微軟正黑體"/>
                </a:rPr>
                <a:t>名，可獲得回饋金</a:t>
              </a:r>
              <a:r>
                <a:rPr lang="en-US" altLang="zh-TW" sz="2041" b="1" dirty="0">
                  <a:solidFill>
                    <a:prstClr val="black"/>
                  </a:solidFill>
                  <a:latin typeface="微軟正黑體"/>
                  <a:ea typeface="微軟正黑體"/>
                </a:rPr>
                <a:t>300</a:t>
              </a:r>
              <a:r>
                <a:rPr lang="zh-TW" altLang="en-US" sz="2041" b="1" dirty="0">
                  <a:solidFill>
                    <a:prstClr val="black"/>
                  </a:solidFill>
                  <a:latin typeface="微軟正黑體"/>
                  <a:ea typeface="微軟正黑體"/>
                </a:rPr>
                <a:t>元。 </a:t>
              </a:r>
              <a:r>
                <a:rPr lang="en-US" altLang="zh-TW" sz="2041" b="1" dirty="0">
                  <a:solidFill>
                    <a:prstClr val="black"/>
                  </a:solidFill>
                  <a:latin typeface="微軟正黑體"/>
                  <a:ea typeface="微軟正黑體"/>
                </a:rPr>
                <a:t>(</a:t>
              </a:r>
              <a:r>
                <a:rPr lang="zh-TW" altLang="en-US" sz="2041" b="1" dirty="0">
                  <a:solidFill>
                    <a:prstClr val="black"/>
                  </a:solidFill>
                  <a:latin typeface="微軟正黑體"/>
                  <a:ea typeface="微軟正黑體"/>
                </a:rPr>
                <a:t>活動採登錄制</a:t>
              </a:r>
              <a:r>
                <a:rPr lang="en-US" altLang="zh-TW" sz="2041" b="1" dirty="0">
                  <a:solidFill>
                    <a:prstClr val="black"/>
                  </a:solidFill>
                  <a:latin typeface="微軟正黑體"/>
                  <a:ea typeface="微軟正黑體"/>
                </a:rPr>
                <a:t>)</a:t>
              </a:r>
            </a:p>
            <a:p>
              <a:pPr defTabSz="932962" eaLnBrk="0">
                <a:lnSpc>
                  <a:spcPct val="150000"/>
                </a:lnSpc>
                <a:defRPr/>
              </a:pPr>
              <a:r>
                <a:rPr lang="zh-TW" altLang="en-US" sz="2041" b="1" dirty="0">
                  <a:solidFill>
                    <a:prstClr val="black"/>
                  </a:solidFill>
                  <a:latin typeface="微軟正黑體"/>
                  <a:ea typeface="微軟正黑體"/>
                </a:rPr>
                <a:t>          </a:t>
              </a:r>
              <a:endParaRPr lang="en-US" altLang="zh-TW" sz="2041" b="1" dirty="0">
                <a:solidFill>
                  <a:prstClr val="black"/>
                </a:solidFill>
                <a:latin typeface="微軟正黑體"/>
                <a:ea typeface="微軟正黑體"/>
              </a:endParaRPr>
            </a:p>
          </p:txBody>
        </p:sp>
        <p:sp>
          <p:nvSpPr>
            <p:cNvPr id="6" name="文字方塊 5">
              <a:extLst>
                <a:ext uri="{FF2B5EF4-FFF2-40B4-BE49-F238E27FC236}">
                  <a16:creationId xmlns:a16="http://schemas.microsoft.com/office/drawing/2014/main" xmlns="" id="{FB843B5A-6A46-4047-A8B4-D43FDB7C9272}"/>
                </a:ext>
              </a:extLst>
            </p:cNvPr>
            <p:cNvSpPr txBox="1"/>
            <p:nvPr/>
          </p:nvSpPr>
          <p:spPr>
            <a:xfrm>
              <a:off x="6972408" y="1700808"/>
              <a:ext cx="4308168" cy="600383"/>
            </a:xfrm>
            <a:prstGeom prst="rect">
              <a:avLst/>
            </a:prstGeom>
            <a:noFill/>
          </p:spPr>
          <p:txBody>
            <a:bodyPr wrap="square">
              <a:spAutoFit/>
            </a:bodyPr>
            <a:lstStyle/>
            <a:p>
              <a:pPr algn="ctr" defTabSz="932962" eaLnBrk="0">
                <a:lnSpc>
                  <a:spcPct val="150000"/>
                </a:lnSpc>
                <a:defRPr/>
              </a:pPr>
              <a:r>
                <a:rPr lang="zh-TW" altLang="en-US" sz="2449" b="1" dirty="0">
                  <a:solidFill>
                    <a:srgbClr val="C9A85F"/>
                  </a:solidFill>
                  <a:latin typeface="微軟正黑體"/>
                  <a:ea typeface="微軟正黑體"/>
                </a:rPr>
                <a:t>永豐國旅卡卡友專屬加碼回饋</a:t>
              </a:r>
            </a:p>
          </p:txBody>
        </p:sp>
      </p:grpSp>
      <p:sp>
        <p:nvSpPr>
          <p:cNvPr id="9" name="矩形 8">
            <a:extLst>
              <a:ext uri="{FF2B5EF4-FFF2-40B4-BE49-F238E27FC236}">
                <a16:creationId xmlns:a16="http://schemas.microsoft.com/office/drawing/2014/main" xmlns="" id="{36127870-3866-430D-A273-B157EB3BD908}"/>
              </a:ext>
            </a:extLst>
          </p:cNvPr>
          <p:cNvSpPr/>
          <p:nvPr/>
        </p:nvSpPr>
        <p:spPr>
          <a:xfrm>
            <a:off x="2453108" y="6483609"/>
            <a:ext cx="7704856" cy="369332"/>
          </a:xfrm>
          <a:prstGeom prst="rect">
            <a:avLst/>
          </a:prstGeom>
        </p:spPr>
        <p:txBody>
          <a:bodyPr wrap="square">
            <a:spAutoFit/>
          </a:bodyPr>
          <a:lstStyle/>
          <a:p>
            <a:r>
              <a:rPr lang="zh-TW" altLang="en-US" dirty="0">
                <a:solidFill>
                  <a:schemeClr val="tx1"/>
                </a:solidFill>
              </a:rPr>
              <a:t>上述優惠如有變動依本行公告為準，相關注意事項詳見永豐銀行官網</a:t>
            </a:r>
          </a:p>
        </p:txBody>
      </p:sp>
    </p:spTree>
    <p:extLst>
      <p:ext uri="{BB962C8B-B14F-4D97-AF65-F5344CB8AC3E}">
        <p14:creationId xmlns:p14="http://schemas.microsoft.com/office/powerpoint/2010/main" val="160477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170566D-26C3-4CDA-8ED1-C67B15419FAE}"/>
              </a:ext>
            </a:extLst>
          </p:cNvPr>
          <p:cNvSpPr>
            <a:spLocks noGrp="1"/>
          </p:cNvSpPr>
          <p:nvPr>
            <p:ph type="sldNum" sz="quarter" idx="4"/>
          </p:nvPr>
        </p:nvSpPr>
        <p:spPr/>
        <p:txBody>
          <a:bodyPr/>
          <a:lstStyle/>
          <a:p>
            <a:pPr defTabSz="914377" fontAlgn="auto" hangingPunct="1">
              <a:spcBef>
                <a:spcPts val="0"/>
              </a:spcBef>
              <a:spcAft>
                <a:spcPts val="0"/>
              </a:spcAft>
            </a:pPr>
            <a:fld id="{3AB2DB24-5BB4-4F1B-973E-A10FA63DFB9A}" type="slidenum">
              <a:rPr lang="en-US" smtClean="0">
                <a:solidFill>
                  <a:prstClr val="black"/>
                </a:solidFill>
                <a:latin typeface="Calibri"/>
                <a:ea typeface="+mn-ea"/>
                <a:cs typeface="+mn-cs"/>
              </a:rPr>
              <a:pPr defTabSz="914377" fontAlgn="auto" hangingPunct="1">
                <a:spcBef>
                  <a:spcPts val="0"/>
                </a:spcBef>
                <a:spcAft>
                  <a:spcPts val="0"/>
                </a:spcAft>
              </a:pPr>
              <a:t>12</a:t>
            </a:fld>
            <a:endParaRPr lang="en-US" dirty="0">
              <a:solidFill>
                <a:prstClr val="black"/>
              </a:solidFill>
              <a:latin typeface="Calibri"/>
              <a:ea typeface="+mn-ea"/>
              <a:cs typeface="+mn-cs"/>
            </a:endParaRPr>
          </a:p>
        </p:txBody>
      </p:sp>
      <p:sp>
        <p:nvSpPr>
          <p:cNvPr id="9" name="標題 6">
            <a:extLst>
              <a:ext uri="{FF2B5EF4-FFF2-40B4-BE49-F238E27FC236}">
                <a16:creationId xmlns:a16="http://schemas.microsoft.com/office/drawing/2014/main" xmlns="" id="{ED620A67-516F-4545-978A-5ECE03A81DD8}"/>
              </a:ext>
            </a:extLst>
          </p:cNvPr>
          <p:cNvSpPr txBox="1">
            <a:spLocks/>
          </p:cNvSpPr>
          <p:nvPr/>
        </p:nvSpPr>
        <p:spPr>
          <a:xfrm>
            <a:off x="1703512" y="2996952"/>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algn="ctr" defTabSz="913138"/>
            <a:r>
              <a:rPr lang="zh-TW" altLang="en-US" sz="4800" kern="0" dirty="0">
                <a:solidFill>
                  <a:schemeClr val="tx1"/>
                </a:solidFill>
                <a:latin typeface="微軟正黑體" panose="020B0604030504040204" pitchFamily="34" charset="-120"/>
                <a:ea typeface="微軟正黑體" panose="020B0604030504040204" pitchFamily="34" charset="-120"/>
              </a:rPr>
              <a:t>謝謝聆聽</a:t>
            </a:r>
          </a:p>
        </p:txBody>
      </p:sp>
    </p:spTree>
    <p:extLst>
      <p:ext uri="{BB962C8B-B14F-4D97-AF65-F5344CB8AC3E}">
        <p14:creationId xmlns:p14="http://schemas.microsoft.com/office/powerpoint/2010/main" val="27087828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9"/>
          <p:cNvSpPr>
            <a:spLocks noChangeArrowheads="1"/>
          </p:cNvSpPr>
          <p:nvPr/>
        </p:nvSpPr>
        <p:spPr bwMode="auto">
          <a:xfrm>
            <a:off x="4917998" y="1942048"/>
            <a:ext cx="1901757" cy="83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719" tIns="31860" rIns="63719" bIns="31860">
            <a:spAutoFit/>
          </a:bodyP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ts val="426"/>
              </a:spcBef>
              <a:spcAft>
                <a:spcPct val="0"/>
              </a:spcAft>
              <a:buClrTx/>
              <a:buSzTx/>
              <a:buFontTx/>
              <a:buNone/>
              <a:tabLst/>
              <a:defRPr/>
            </a:pPr>
            <a:r>
              <a:rPr kumimoji="0" lang="zh-TW" altLang="en-US" sz="1422" b="1" i="0" u="sng"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rPr>
              <a:t>永豐國民旅遊卡 </a:t>
            </a:r>
            <a:endParaRPr kumimoji="0" lang="en-US" altLang="zh-TW" sz="1422" b="1" i="0" u="sng"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endParaRPr>
          </a:p>
          <a:p>
            <a:pPr marL="0" marR="0" lvl="0" indent="0" algn="ctr" defTabSz="650181" rtl="0" eaLnBrk="1" fontAlgn="base" latinLnBrk="0" hangingPunct="1">
              <a:lnSpc>
                <a:spcPct val="100000"/>
              </a:lnSpc>
              <a:spcBef>
                <a:spcPts val="426"/>
              </a:spcBef>
              <a:spcAft>
                <a:spcPct val="0"/>
              </a:spcAft>
              <a:buClrTx/>
              <a:buSzTx/>
              <a:buFontTx/>
              <a:buNone/>
              <a:tabLst/>
              <a:defRPr/>
            </a:pPr>
            <a:r>
              <a:rPr kumimoji="0" lang="zh-TW" altLang="en-US" sz="1422"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rPr>
              <a:t>晶片鈦金卡等級</a:t>
            </a:r>
          </a:p>
          <a:p>
            <a:pPr marL="0" marR="0" lvl="0" indent="0" algn="ctr" defTabSz="650181" rtl="0" eaLnBrk="1" fontAlgn="base" latinLnBrk="0" hangingPunct="1">
              <a:lnSpc>
                <a:spcPct val="100000"/>
              </a:lnSpc>
              <a:spcBef>
                <a:spcPts val="426"/>
              </a:spcBef>
              <a:spcAft>
                <a:spcPct val="0"/>
              </a:spcAft>
              <a:buClrTx/>
              <a:buSzTx/>
              <a:buFontTx/>
              <a:buNone/>
              <a:tabLst/>
              <a:defRPr/>
            </a:pPr>
            <a:r>
              <a:rPr kumimoji="0" lang="zh-TW" altLang="en-US" sz="1422"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rPr>
              <a:t>含</a:t>
            </a:r>
            <a:r>
              <a:rPr kumimoji="0" lang="zh-TW" altLang="en-US" sz="1422"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sym typeface="Calibri" pitchFamily="34" charset="0"/>
              </a:rPr>
              <a:t>悠遊卡</a:t>
            </a:r>
            <a:r>
              <a:rPr kumimoji="0" lang="zh-TW" altLang="en-US" sz="1422"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rPr>
              <a:t>功能</a:t>
            </a:r>
            <a:endParaRPr kumimoji="0" lang="en-US" altLang="zh-TW" sz="1422"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endParaRPr>
          </a:p>
        </p:txBody>
      </p:sp>
      <p:sp>
        <p:nvSpPr>
          <p:cNvPr id="9" name="圓角矩形 8"/>
          <p:cNvSpPr/>
          <p:nvPr/>
        </p:nvSpPr>
        <p:spPr bwMode="auto">
          <a:xfrm>
            <a:off x="4892554" y="1526804"/>
            <a:ext cx="1972052" cy="3025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719" tIns="31860" rIns="63719" bIns="31860" anchor="ct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ct val="0"/>
              </a:spcBef>
              <a:spcAft>
                <a:spcPct val="0"/>
              </a:spcAft>
              <a:buClrTx/>
              <a:buSzTx/>
              <a:buFontTx/>
              <a:buNone/>
              <a:tabLst/>
              <a:defRPr/>
            </a:pPr>
            <a:r>
              <a:rPr kumimoji="0" lang="zh-TW" altLang="en-US" sz="1422"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卡片說明</a:t>
            </a:r>
          </a:p>
        </p:txBody>
      </p:sp>
      <p:sp>
        <p:nvSpPr>
          <p:cNvPr id="10" name="圓角矩形 9"/>
          <p:cNvSpPr/>
          <p:nvPr/>
        </p:nvSpPr>
        <p:spPr bwMode="auto">
          <a:xfrm>
            <a:off x="7342852" y="1540433"/>
            <a:ext cx="1988985" cy="302524"/>
          </a:xfrm>
          <a:prstGeom prst="roundRect">
            <a:avLst/>
          </a:prstGeom>
          <a:solidFill>
            <a:srgbClr val="3CB63C"/>
          </a:solidFill>
          <a:ln>
            <a:noFill/>
          </a:ln>
        </p:spPr>
        <p:style>
          <a:lnRef idx="2">
            <a:schemeClr val="accent1">
              <a:shade val="50000"/>
            </a:schemeClr>
          </a:lnRef>
          <a:fillRef idx="1">
            <a:schemeClr val="accent1"/>
          </a:fillRef>
          <a:effectRef idx="0">
            <a:schemeClr val="accent1"/>
          </a:effectRef>
          <a:fontRef idx="minor">
            <a:schemeClr val="lt1"/>
          </a:fontRef>
        </p:style>
        <p:txBody>
          <a:bodyPr lIns="63719" tIns="31860" rIns="63719" bIns="31860" anchor="ct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ct val="0"/>
              </a:spcBef>
              <a:spcAft>
                <a:spcPct val="0"/>
              </a:spcAft>
              <a:buClrTx/>
              <a:buSzTx/>
              <a:buFontTx/>
              <a:buNone/>
              <a:tabLst/>
              <a:defRPr/>
            </a:pPr>
            <a:r>
              <a:rPr kumimoji="0" lang="zh-TW" altLang="en-US" sz="1422"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費用說明</a:t>
            </a:r>
          </a:p>
        </p:txBody>
      </p:sp>
      <p:sp>
        <p:nvSpPr>
          <p:cNvPr id="11" name="矩形 15"/>
          <p:cNvSpPr>
            <a:spLocks noChangeArrowheads="1"/>
          </p:cNvSpPr>
          <p:nvPr/>
        </p:nvSpPr>
        <p:spPr bwMode="auto">
          <a:xfrm>
            <a:off x="7204632" y="2061989"/>
            <a:ext cx="2396048"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203182" marR="0" lvl="0" indent="-203182" algn="l" defTabSz="650181" rtl="0" eaLnBrk="1" fontAlgn="base" latinLnBrk="0" hangingPunct="1">
              <a:lnSpc>
                <a:spcPct val="100000"/>
              </a:lnSpc>
              <a:spcBef>
                <a:spcPts val="426"/>
              </a:spcBef>
              <a:spcAft>
                <a:spcPct val="0"/>
              </a:spcAft>
              <a:buClrTx/>
              <a:buSzTx/>
              <a:buFont typeface="Arial" pitchFamily="34" charset="0"/>
              <a:buChar char="•"/>
              <a:tabLst/>
              <a:defRPr/>
            </a:pPr>
            <a:r>
              <a:rPr kumimoji="0" lang="zh-TW" altLang="en-US" sz="1428"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正附卡無條件免年費</a:t>
            </a:r>
            <a:endParaRPr kumimoji="0" lang="en-US" altLang="zh-TW" sz="1428"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ct val="100000"/>
              </a:lnSpc>
              <a:spcBef>
                <a:spcPts val="426"/>
              </a:spcBef>
              <a:spcAft>
                <a:spcPct val="0"/>
              </a:spcAft>
              <a:buClrTx/>
              <a:buSzTx/>
              <a:buFont typeface="Arial" pitchFamily="34" charset="0"/>
              <a:buChar char="•"/>
              <a:tabLst/>
              <a:defRPr/>
            </a:pPr>
            <a:r>
              <a:rPr kumimoji="0" lang="zh-TW" altLang="en-US" sz="1428"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每戶一年免收一次違約金 </a:t>
            </a:r>
            <a:endParaRPr kumimoji="0" lang="en-US" altLang="zh-TW" sz="1428"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p:txBody>
      </p:sp>
      <p:sp>
        <p:nvSpPr>
          <p:cNvPr id="22" name="標題 6">
            <a:extLst>
              <a:ext uri="{FF2B5EF4-FFF2-40B4-BE49-F238E27FC236}">
                <a16:creationId xmlns:a16="http://schemas.microsoft.com/office/drawing/2014/main" xmlns="" id="{F51E5CA0-16AE-420B-9EBB-DB8FEB94C2BF}"/>
              </a:ext>
            </a:extLst>
          </p:cNvPr>
          <p:cNvSpPr txBox="1">
            <a:spLocks/>
          </p:cNvSpPr>
          <p:nvPr/>
        </p:nvSpPr>
        <p:spPr>
          <a:xfrm>
            <a:off x="407368" y="142708"/>
            <a:ext cx="8229114"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marL="0" marR="0" lvl="0" indent="0" algn="l" defTabSz="913138" rtl="0" eaLnBrk="1" fontAlgn="base" latinLnBrk="0" hangingPunct="1">
              <a:lnSpc>
                <a:spcPct val="100000"/>
              </a:lnSpc>
              <a:spcBef>
                <a:spcPct val="0"/>
              </a:spcBef>
              <a:spcAft>
                <a:spcPct val="0"/>
              </a:spcAft>
              <a:buClrTx/>
              <a:buSzTx/>
              <a:buFontTx/>
              <a:buNone/>
              <a:tabLst/>
              <a:defRPr/>
            </a:pPr>
            <a:r>
              <a:rPr kumimoji="0" lang="zh-TW" altLang="en-US" sz="3265"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pitchFamily="34" charset="0"/>
              </a:rPr>
              <a:t>永豐國民旅遊卡權益與優惠</a:t>
            </a:r>
          </a:p>
        </p:txBody>
      </p:sp>
      <p:sp>
        <p:nvSpPr>
          <p:cNvPr id="31" name="圓角矩形 9">
            <a:extLst>
              <a:ext uri="{FF2B5EF4-FFF2-40B4-BE49-F238E27FC236}">
                <a16:creationId xmlns:a16="http://schemas.microsoft.com/office/drawing/2014/main" xmlns="" id="{2BA1E22E-E86E-495A-86B8-51858FC99FE4}"/>
              </a:ext>
            </a:extLst>
          </p:cNvPr>
          <p:cNvSpPr/>
          <p:nvPr/>
        </p:nvSpPr>
        <p:spPr bwMode="auto">
          <a:xfrm>
            <a:off x="1329235" y="2950982"/>
            <a:ext cx="3235921" cy="3025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3719" tIns="31860" rIns="63719" bIns="31860" anchor="ct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消費權益最</a:t>
            </a:r>
            <a:r>
              <a:rPr kumimoji="0" lang="zh-TW" alt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豐</a:t>
            </a:r>
          </a:p>
        </p:txBody>
      </p:sp>
      <p:sp>
        <p:nvSpPr>
          <p:cNvPr id="32" name="矩形 15">
            <a:extLst>
              <a:ext uri="{FF2B5EF4-FFF2-40B4-BE49-F238E27FC236}">
                <a16:creationId xmlns:a16="http://schemas.microsoft.com/office/drawing/2014/main" xmlns="" id="{BBECD013-82D3-4C87-9A25-65693EC48151}"/>
              </a:ext>
            </a:extLst>
          </p:cNvPr>
          <p:cNvSpPr>
            <a:spLocks noChangeArrowheads="1"/>
          </p:cNvSpPr>
          <p:nvPr/>
        </p:nvSpPr>
        <p:spPr bwMode="auto">
          <a:xfrm>
            <a:off x="1275708" y="3327934"/>
            <a:ext cx="5048835" cy="346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國內外消費</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1.3%</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現金回饋</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首年</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3" action="ppaction://hlinksldjump"/>
              </a:rPr>
              <a:t>免費機場接或送服務</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乙次</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免費</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全球機場貴賓室</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1</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年</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4</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次</a:t>
            </a:r>
            <a:endPar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5" action="ppaction://hlinksldjump"/>
              </a:rPr>
              <a:t>3500</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5" action="ppaction://hlinksldjump"/>
              </a:rPr>
              <a:t>萬</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hlinkClick r:id="rId5" action="ppaction://hlinksldjump"/>
              </a:rPr>
              <a:t>旅平險</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旅遊不便險</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國際機場停車服務</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lang="zh-TW" altLang="en-US" sz="1600" dirty="0">
                <a:solidFill>
                  <a:prstClr val="black"/>
                </a:solidFill>
                <a:latin typeface="微軟正黑體" pitchFamily="34" charset="-120"/>
                <a:ea typeface="微軟正黑體" pitchFamily="34" charset="-120"/>
                <a:cs typeface="Arial" pitchFamily="34" charset="0"/>
                <a:sym typeface="Wingdings" pitchFamily="2" charset="2"/>
              </a:rPr>
              <a:t>不限次數</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每次最長</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7</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天</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免費道路救援服務 </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一年</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3</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次</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失卡完全零風險 </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免自負額、免掛失費</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永豐尊榮秘書服務</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多元行動支付服務</a:t>
            </a:r>
            <a:endParaRPr kumimoji="0" lang="en-US" altLang="zh-TW" sz="102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p:txBody>
      </p:sp>
      <p:sp>
        <p:nvSpPr>
          <p:cNvPr id="33" name="圓角矩形 9">
            <a:extLst>
              <a:ext uri="{FF2B5EF4-FFF2-40B4-BE49-F238E27FC236}">
                <a16:creationId xmlns:a16="http://schemas.microsoft.com/office/drawing/2014/main" xmlns="" id="{64D4CBB4-8B32-4053-A7F5-E934617BB17A}"/>
              </a:ext>
            </a:extLst>
          </p:cNvPr>
          <p:cNvSpPr/>
          <p:nvPr/>
        </p:nvSpPr>
        <p:spPr bwMode="auto">
          <a:xfrm>
            <a:off x="6646982" y="3006506"/>
            <a:ext cx="3121425" cy="3025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719" tIns="31860" rIns="63719" bIns="31860" anchor="ct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優惠最</a:t>
            </a:r>
            <a:r>
              <a:rPr kumimoji="0" lang="zh-TW" alt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豐</a:t>
            </a:r>
          </a:p>
        </p:txBody>
      </p:sp>
      <p:sp>
        <p:nvSpPr>
          <p:cNvPr id="34" name="矩形 15">
            <a:extLst>
              <a:ext uri="{FF2B5EF4-FFF2-40B4-BE49-F238E27FC236}">
                <a16:creationId xmlns:a16="http://schemas.microsoft.com/office/drawing/2014/main" xmlns="" id="{BCB2DCD4-AA38-4E01-83D2-FAA2AEDBE634}"/>
              </a:ext>
            </a:extLst>
          </p:cNvPr>
          <p:cNvSpPr>
            <a:spLocks noChangeArrowheads="1"/>
          </p:cNvSpPr>
          <p:nvPr/>
        </p:nvSpPr>
        <p:spPr bwMode="auto">
          <a:xfrm>
            <a:off x="6331225" y="3344565"/>
            <a:ext cx="5048835" cy="327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6" action="ppaction://hlinksldjump"/>
              </a:rPr>
              <a:t>首刷好禮  </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6" action="ppaction://hlinksldjump"/>
              </a:rPr>
              <a:t>6</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6" action="ppaction://hlinksldjump"/>
              </a:rPr>
              <a:t>選一  </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核卡後刷一筆不限金額即贈</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國內</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旅行社</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綜所稅</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學費</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享</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 action="ppaction://noaction"/>
              </a:rPr>
              <a:t>6</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 action="ppaction://noaction"/>
              </a:rPr>
              <a:t>期分期免手續費</a:t>
            </a:r>
            <a:endPar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endParaRPr>
          </a:p>
          <a:p>
            <a:pPr marL="203182" lvl="0" indent="-203182" defTabSz="650181" eaLnBrk="1" hangingPunct="1">
              <a:lnSpc>
                <a:spcPts val="2551"/>
              </a:lnSpc>
              <a:spcBef>
                <a:spcPts val="426"/>
              </a:spcBef>
              <a:buFont typeface="Arial" pitchFamily="34" charset="0"/>
              <a:buChar char="•"/>
              <a:defRPr/>
            </a:pPr>
            <a:r>
              <a:rPr lang="zh-TW" altLang="en-US" sz="1600" dirty="0">
                <a:solidFill>
                  <a:prstClr val="black"/>
                </a:solidFill>
                <a:latin typeface="微軟正黑體" pitchFamily="34" charset="-120"/>
                <a:ea typeface="微軟正黑體" pitchFamily="34" charset="-120"/>
                <a:cs typeface="Arial" pitchFamily="34" charset="0"/>
                <a:sym typeface="Wingdings" pitchFamily="2" charset="2"/>
              </a:rPr>
              <a:t>保險費 享</a:t>
            </a:r>
            <a:r>
              <a:rPr lang="en-US" altLang="zh-TW" sz="1600" dirty="0">
                <a:solidFill>
                  <a:prstClr val="black"/>
                </a:solidFill>
                <a:latin typeface="微軟正黑體" pitchFamily="34" charset="-120"/>
                <a:ea typeface="微軟正黑體" pitchFamily="34" charset="-120"/>
                <a:cs typeface="Arial" pitchFamily="34" charset="0"/>
                <a:sym typeface="Wingdings" pitchFamily="2" charset="2"/>
              </a:rPr>
              <a:t>3</a:t>
            </a:r>
            <a:r>
              <a:rPr lang="zh-TW" altLang="en-US" sz="1600" dirty="0">
                <a:solidFill>
                  <a:prstClr val="black"/>
                </a:solidFill>
                <a:latin typeface="微軟正黑體" pitchFamily="34" charset="-120"/>
                <a:ea typeface="微軟正黑體" pitchFamily="34" charset="-120"/>
                <a:cs typeface="Arial" pitchFamily="34" charset="0"/>
                <a:sym typeface="Wingdings" pitchFamily="2" charset="2"/>
              </a:rPr>
              <a:t>期分期免手續費</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國內外</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行程折扣</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不定期</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滿額回饋</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活動</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代繳稅款免手續費</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燃料稅</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交通罰鍰</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地價稅</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房屋稅</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牌照稅</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全卡友消費回饋活動</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458383" marR="0" lvl="0" indent="-458383" algn="l" defTabSz="650181" rtl="0" eaLnBrk="1" fontAlgn="base" latinLnBrk="0" hangingPunct="1">
              <a:lnSpc>
                <a:spcPts val="1530"/>
              </a:lnSpc>
              <a:spcBef>
                <a:spcPts val="0"/>
              </a:spcBef>
              <a:spcAft>
                <a:spcPct val="0"/>
              </a:spcAft>
              <a:buClrTx/>
              <a:buSzTx/>
              <a:buFontTx/>
              <a:buNone/>
              <a:tabLst/>
              <a:defRPr/>
            </a:pPr>
            <a:r>
              <a:rPr kumimoji="0" lang="zh-TW" altLang="en-US" sz="1428"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a:t>
            </a:r>
            <a:r>
              <a:rPr kumimoji="0" lang="zh-TW" altLang="en-US"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例 </a:t>
            </a:r>
            <a:r>
              <a:rPr kumimoji="0" lang="en-US" altLang="zh-TW"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滿仟送佰、網購</a:t>
            </a:r>
            <a:r>
              <a:rPr kumimoji="0" lang="en-US" altLang="zh-TW"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電視購物優惠、國外消費 最高</a:t>
            </a:r>
            <a:r>
              <a:rPr kumimoji="0" lang="en-US" altLang="zh-TW"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3.5%</a:t>
            </a:r>
            <a:r>
              <a:rPr kumimoji="0" lang="zh-TW" altLang="en-US"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現金回饋、三大免稅店滿額回饋、線上訂房網優惠折扣</a:t>
            </a:r>
            <a:endParaRPr kumimoji="0" lang="en-US" altLang="zh-TW"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ct val="100000"/>
              </a:lnSpc>
              <a:spcBef>
                <a:spcPts val="426"/>
              </a:spcBef>
              <a:spcAft>
                <a:spcPct val="0"/>
              </a:spcAft>
              <a:buClrTx/>
              <a:buSzTx/>
              <a:buFont typeface="Arial" pitchFamily="34" charset="0"/>
              <a:buChar char="•"/>
              <a:tabLst/>
              <a:defRPr/>
            </a:pPr>
            <a:endParaRPr kumimoji="0" lang="en-US" altLang="zh-TW" sz="102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p:txBody>
      </p:sp>
      <p:sp>
        <p:nvSpPr>
          <p:cNvPr id="12" name="標題 1">
            <a:extLst>
              <a:ext uri="{FF2B5EF4-FFF2-40B4-BE49-F238E27FC236}">
                <a16:creationId xmlns:a16="http://schemas.microsoft.com/office/drawing/2014/main" xmlns="" id="{608DDCCB-63F7-4A7B-BB7B-B472B2E82342}"/>
              </a:ext>
            </a:extLst>
          </p:cNvPr>
          <p:cNvSpPr txBox="1">
            <a:spLocks/>
          </p:cNvSpPr>
          <p:nvPr/>
        </p:nvSpPr>
        <p:spPr bwMode="auto">
          <a:xfrm>
            <a:off x="3906931" y="787324"/>
            <a:ext cx="7955257" cy="584146"/>
          </a:xfrm>
          <a:prstGeom prst="rect">
            <a:avLst/>
          </a:prstGeom>
          <a:noFill/>
        </p:spPr>
        <p:txBody>
          <a:bodyPr vert="horz" wrap="square" lIns="93297" tIns="46649" rIns="93297" bIns="46649"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32962" rtl="0" eaLnBrk="1" fontAlgn="auto" latinLnBrk="0" hangingPunct="1">
              <a:lnSpc>
                <a:spcPct val="150000"/>
              </a:lnSpc>
              <a:spcBef>
                <a:spcPct val="0"/>
              </a:spcBef>
              <a:spcAft>
                <a:spcPts val="0"/>
              </a:spcAft>
              <a:buClrTx/>
              <a:buSzTx/>
              <a:buFontTx/>
              <a:buNone/>
              <a:tabLst/>
              <a:defRPr/>
            </a:pPr>
            <a:r>
              <a:rPr kumimoji="0" lang="zh-TW" altLang="en-US" sz="204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一張</a:t>
            </a:r>
            <a:r>
              <a:rPr kumimoji="0" lang="zh-TW" altLang="en-US" sz="2041"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走到哪優惠就到哪</a:t>
            </a:r>
            <a:r>
              <a:rPr kumimoji="0" lang="zh-TW" altLang="en-US" sz="204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的信用卡，專屬優惠</a:t>
            </a:r>
            <a:r>
              <a:rPr kumimoji="0" lang="zh-TW" altLang="en-US"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讓</a:t>
            </a:r>
            <a:r>
              <a:rPr kumimoji="0" lang="en-US" altLang="zh-TW"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a:t>
            </a:r>
            <a:r>
              <a:rPr kumimoji="0" lang="zh-TW" altLang="en-US"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國民旅遊</a:t>
            </a:r>
            <a:r>
              <a:rPr kumimoji="0" lang="en-US" altLang="zh-TW"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a:t>
            </a:r>
            <a:r>
              <a:rPr kumimoji="0" lang="zh-TW" altLang="en-US"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豐台灣</a:t>
            </a:r>
            <a:endParaRPr kumimoji="0" lang="zh-TW" altLang="en-US" sz="204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endParaRPr>
          </a:p>
        </p:txBody>
      </p:sp>
      <p:pic>
        <p:nvPicPr>
          <p:cNvPr id="3" name="圖片 2">
            <a:extLst>
              <a:ext uri="{FF2B5EF4-FFF2-40B4-BE49-F238E27FC236}">
                <a16:creationId xmlns:a16="http://schemas.microsoft.com/office/drawing/2014/main" xmlns="" id="{75E856F3-3735-49DC-8BA2-D94222DE194C}"/>
              </a:ext>
            </a:extLst>
          </p:cNvPr>
          <p:cNvPicPr>
            <a:picLocks noChangeAspect="1"/>
          </p:cNvPicPr>
          <p:nvPr/>
        </p:nvPicPr>
        <p:blipFill>
          <a:blip r:embed="rId7"/>
          <a:stretch>
            <a:fillRect/>
          </a:stretch>
        </p:blipFill>
        <p:spPr>
          <a:xfrm>
            <a:off x="767408" y="908783"/>
            <a:ext cx="3139523" cy="1988365"/>
          </a:xfrm>
          <a:prstGeom prst="rect">
            <a:avLst/>
          </a:prstGeom>
        </p:spPr>
      </p:pic>
    </p:spTree>
    <p:extLst>
      <p:ext uri="{BB962C8B-B14F-4D97-AF65-F5344CB8AC3E}">
        <p14:creationId xmlns:p14="http://schemas.microsoft.com/office/powerpoint/2010/main" val="155600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xmlns="" id="{9B2E6F2F-5D26-4418-B811-415A61E8508C}"/>
              </a:ext>
            </a:extLst>
          </p:cNvPr>
          <p:cNvGraphicFramePr>
            <a:graphicFrameLocks noGrp="1"/>
          </p:cNvGraphicFramePr>
          <p:nvPr>
            <p:extLst>
              <p:ext uri="{D42A27DB-BD31-4B8C-83A1-F6EECF244321}">
                <p14:modId xmlns:p14="http://schemas.microsoft.com/office/powerpoint/2010/main" val="2183573123"/>
              </p:ext>
            </p:extLst>
          </p:nvPr>
        </p:nvGraphicFramePr>
        <p:xfrm>
          <a:off x="479376" y="713324"/>
          <a:ext cx="11305256" cy="6111238"/>
        </p:xfrm>
        <a:graphic>
          <a:graphicData uri="http://schemas.openxmlformats.org/drawingml/2006/table">
            <a:tbl>
              <a:tblPr firstRow="1" bandRow="1">
                <a:tableStyleId>{21E4AEA4-8DFA-4A89-87EB-49C32662AFE0}</a:tableStyleId>
              </a:tblPr>
              <a:tblGrid>
                <a:gridCol w="4876777">
                  <a:extLst>
                    <a:ext uri="{9D8B030D-6E8A-4147-A177-3AD203B41FA5}">
                      <a16:colId xmlns:a16="http://schemas.microsoft.com/office/drawing/2014/main" xmlns="" val="1421794365"/>
                    </a:ext>
                  </a:extLst>
                </a:gridCol>
                <a:gridCol w="6428479">
                  <a:extLst>
                    <a:ext uri="{9D8B030D-6E8A-4147-A177-3AD203B41FA5}">
                      <a16:colId xmlns:a16="http://schemas.microsoft.com/office/drawing/2014/main" xmlns="" val="3369198414"/>
                    </a:ext>
                  </a:extLst>
                </a:gridCol>
              </a:tblGrid>
              <a:tr h="386377">
                <a:tc>
                  <a:txBody>
                    <a:bodyPr/>
                    <a:lstStyle/>
                    <a:p>
                      <a:pPr algn="ctr"/>
                      <a:r>
                        <a:rPr lang="zh-TW" altLang="en-US" sz="1900" dirty="0">
                          <a:latin typeface="微軟正黑體" panose="020B0604030504040204" pitchFamily="34" charset="-120"/>
                          <a:ea typeface="微軟正黑體" panose="020B0604030504040204" pitchFamily="34" charset="-120"/>
                        </a:rPr>
                        <a:t>永豐加碼</a:t>
                      </a:r>
                    </a:p>
                  </a:txBody>
                  <a:tcPr marL="93297" marR="93297" marT="46649" marB="46649" anchor="ctr"/>
                </a:tc>
                <a:tc>
                  <a:txBody>
                    <a:bodyPr/>
                    <a:lstStyle/>
                    <a:p>
                      <a:pPr algn="ctr"/>
                      <a:r>
                        <a:rPr lang="zh-TW" altLang="en-US" sz="1900" dirty="0">
                          <a:latin typeface="微軟正黑體" panose="020B0604030504040204" pitchFamily="34" charset="-120"/>
                          <a:ea typeface="微軟正黑體" panose="020B0604030504040204" pitchFamily="34" charset="-120"/>
                        </a:rPr>
                        <a:t>優惠內容</a:t>
                      </a:r>
                    </a:p>
                  </a:txBody>
                  <a:tcPr marL="93297" marR="93297" marT="46649" marB="46649" anchor="ctr"/>
                </a:tc>
                <a:extLst>
                  <a:ext uri="{0D108BD9-81ED-4DB2-BD59-A6C34878D82A}">
                    <a16:rowId xmlns:a16="http://schemas.microsoft.com/office/drawing/2014/main" xmlns="" val="105753249"/>
                  </a:ext>
                </a:extLst>
              </a:tr>
              <a:tr h="675228">
                <a:tc>
                  <a:txBody>
                    <a:bodyPr/>
                    <a:lstStyle/>
                    <a:p>
                      <a:r>
                        <a:rPr lang="zh-TW" altLang="en-US" sz="2400" b="1" dirty="0">
                          <a:latin typeface="微軟正黑體" panose="020B0604030504040204" pitchFamily="34" charset="-120"/>
                          <a:ea typeface="微軟正黑體" panose="020B0604030504040204" pitchFamily="34" charset="-120"/>
                        </a:rPr>
                        <a:t>一般消費享</a:t>
                      </a:r>
                      <a:r>
                        <a:rPr lang="en-US" altLang="zh-TW" sz="3600" b="1" dirty="0">
                          <a:solidFill>
                            <a:srgbClr val="FF0000"/>
                          </a:solidFill>
                          <a:latin typeface="微軟正黑體" panose="020B0604030504040204" pitchFamily="34" charset="-120"/>
                          <a:ea typeface="微軟正黑體" panose="020B0604030504040204" pitchFamily="34" charset="-120"/>
                        </a:rPr>
                        <a:t>1.3%</a:t>
                      </a:r>
                      <a:r>
                        <a:rPr lang="zh-TW" altLang="en-US" sz="2400" b="1" dirty="0">
                          <a:latin typeface="微軟正黑體" panose="020B0604030504040204" pitchFamily="34" charset="-120"/>
                          <a:ea typeface="微軟正黑體" panose="020B0604030504040204" pitchFamily="34" charset="-120"/>
                        </a:rPr>
                        <a:t>現金回饋</a:t>
                      </a:r>
                    </a:p>
                  </a:txBody>
                  <a:tcPr marL="93297" marR="93297" marT="46649" marB="46649" anchor="ctr">
                    <a:lnB w="12700" cap="flat" cmpd="sng" algn="ctr">
                      <a:solidFill>
                        <a:schemeClr val="tx1"/>
                      </a:solidFill>
                      <a:prstDash val="sysDot"/>
                      <a:round/>
                      <a:headEnd type="none" w="med" len="med"/>
                      <a:tailEnd type="none" w="med" len="med"/>
                    </a:lnB>
                    <a:noFill/>
                  </a:tcPr>
                </a:tc>
                <a:tc>
                  <a:txBody>
                    <a:bodyPr/>
                    <a:lstStyle/>
                    <a:p>
                      <a:pPr marL="342900" lvl="0" indent="-342900">
                        <a:lnSpc>
                          <a:spcPts val="1600"/>
                        </a:lnSpc>
                        <a:spcAft>
                          <a:spcPts val="0"/>
                        </a:spcAft>
                        <a:buFont typeface="Wingdings" panose="05000000000000000000" pitchFamily="2" charset="2"/>
                        <a:buChar char=""/>
                      </a:pPr>
                      <a:r>
                        <a:rPr lang="zh-TW" altLang="zh-TW" sz="1400" kern="100" dirty="0">
                          <a:effectLst/>
                          <a:latin typeface="微軟正黑體" panose="020B0604030504040204" pitchFamily="34" charset="-120"/>
                          <a:ea typeface="微軟正黑體" panose="020B0604030504040204" pitchFamily="34" charset="-120"/>
                        </a:rPr>
                        <a:t>不限通路、不限請領補助款， </a:t>
                      </a:r>
                    </a:p>
                    <a:p>
                      <a:pPr marL="342900" lvl="0" indent="-342900">
                        <a:lnSpc>
                          <a:spcPts val="1600"/>
                        </a:lnSpc>
                        <a:spcAft>
                          <a:spcPts val="0"/>
                        </a:spcAft>
                        <a:buFont typeface="Wingdings" panose="05000000000000000000" pitchFamily="2" charset="2"/>
                        <a:buChar char=""/>
                      </a:pPr>
                      <a:r>
                        <a:rPr lang="zh-TW" altLang="zh-TW" sz="1400" kern="100" dirty="0">
                          <a:effectLst/>
                          <a:latin typeface="微軟正黑體" panose="020B0604030504040204" pitchFamily="34" charset="-120"/>
                          <a:ea typeface="微軟正黑體" panose="020B0604030504040204" pitchFamily="34" charset="-120"/>
                        </a:rPr>
                        <a:t>無金額門檻限制，回饋無上限</a:t>
                      </a:r>
                      <a:r>
                        <a:rPr lang="zh-TW" altLang="en-US" sz="1400" kern="100" dirty="0">
                          <a:effectLst/>
                          <a:latin typeface="微軟正黑體" panose="020B0604030504040204" pitchFamily="34" charset="-120"/>
                          <a:ea typeface="微軟正黑體" panose="020B0604030504040204" pitchFamily="34" charset="-120"/>
                        </a:rPr>
                        <a:t>         </a:t>
                      </a:r>
                      <a:r>
                        <a:rPr lang="zh-TW" altLang="zh-TW" sz="1200" kern="100" dirty="0">
                          <a:effectLst/>
                          <a:latin typeface="微軟正黑體" panose="020B0604030504040204" pitchFamily="34" charset="-120"/>
                          <a:ea typeface="微軟正黑體" panose="020B0604030504040204" pitchFamily="34" charset="-120"/>
                        </a:rPr>
                        <a:t>※一般消費定義詳見永豐信用卡網站。</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3297" marR="93297" marT="46649" marB="46649" anchor="ctr">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74990907"/>
                  </a:ext>
                </a:extLst>
              </a:tr>
              <a:tr h="1226184">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zh-TW" altLang="zh-TW" sz="2400" b="1" u="none" kern="1200" dirty="0">
                          <a:effectLst/>
                          <a:latin typeface="微軟正黑體" panose="020B0604030504040204" pitchFamily="34" charset="-120"/>
                          <a:ea typeface="微軟正黑體" panose="020B0604030504040204" pitchFamily="34" charset="-120"/>
                        </a:rPr>
                        <a:t>行動支付享</a:t>
                      </a:r>
                      <a:r>
                        <a:rPr lang="en-US" altLang="zh-TW" sz="3600" b="1" u="none" kern="1200" dirty="0">
                          <a:solidFill>
                            <a:srgbClr val="FF0000"/>
                          </a:solidFill>
                          <a:effectLst/>
                          <a:latin typeface="微軟正黑體" panose="020B0604030504040204" pitchFamily="34" charset="-120"/>
                          <a:ea typeface="微軟正黑體" panose="020B0604030504040204" pitchFamily="34" charset="-120"/>
                        </a:rPr>
                        <a:t>2%</a:t>
                      </a:r>
                      <a:r>
                        <a:rPr lang="en-US" altLang="zh-TW" sz="2400" b="1" u="none" kern="1200" dirty="0">
                          <a:effectLst/>
                          <a:latin typeface="微軟正黑體" panose="020B0604030504040204" pitchFamily="34" charset="-120"/>
                          <a:ea typeface="微軟正黑體" panose="020B0604030504040204" pitchFamily="34" charset="-120"/>
                        </a:rPr>
                        <a:t> </a:t>
                      </a:r>
                      <a:r>
                        <a:rPr lang="zh-TW" altLang="zh-TW" sz="2400" b="1" u="none" kern="1200" dirty="0">
                          <a:effectLst/>
                          <a:latin typeface="微軟正黑體" panose="020B0604030504040204" pitchFamily="34" charset="-120"/>
                          <a:ea typeface="微軟正黑體" panose="020B0604030504040204" pitchFamily="34" charset="-120"/>
                        </a:rPr>
                        <a:t>現金回饋</a:t>
                      </a:r>
                      <a:endParaRPr lang="zh-TW" altLang="zh-TW" sz="2400" b="1" u="non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177800" lvl="0" indent="-177800" algn="just">
                        <a:lnSpc>
                          <a:spcPts val="1800"/>
                        </a:lnSpc>
                        <a:spcAft>
                          <a:spcPts val="0"/>
                        </a:spcAft>
                        <a:buFont typeface="Wingdings" panose="05000000000000000000" pitchFamily="2" charset="2"/>
                        <a:buChar char=""/>
                      </a:pPr>
                      <a:r>
                        <a:rPr lang="zh-TW" altLang="zh-TW" sz="1200" kern="100" dirty="0">
                          <a:effectLst/>
                          <a:latin typeface="微軟正黑體" panose="020B0604030504040204" pitchFamily="34" charset="-120"/>
                          <a:ea typeface="微軟正黑體" panose="020B0604030504040204" pitchFamily="34" charset="-120"/>
                        </a:rPr>
                        <a:t>活動期間</a:t>
                      </a:r>
                      <a:r>
                        <a:rPr lang="en-US" altLang="zh-TW" sz="1200" kern="100" dirty="0">
                          <a:effectLst/>
                          <a:latin typeface="微軟正黑體" panose="020B0604030504040204" pitchFamily="34" charset="-120"/>
                          <a:ea typeface="微軟正黑體" panose="020B0604030504040204" pitchFamily="34" charset="-120"/>
                        </a:rPr>
                        <a:t>:109/1/1~109/12/31</a:t>
                      </a:r>
                      <a:endParaRPr lang="zh-TW" altLang="zh-TW" sz="1200" kern="100" dirty="0">
                        <a:effectLst/>
                        <a:latin typeface="微軟正黑體" panose="020B0604030504040204" pitchFamily="34" charset="-120"/>
                        <a:ea typeface="微軟正黑體" panose="020B0604030504040204" pitchFamily="34" charset="-120"/>
                      </a:endParaRPr>
                    </a:p>
                    <a:p>
                      <a:pPr marL="177800" lvl="0" indent="-177800" algn="just">
                        <a:lnSpc>
                          <a:spcPts val="1800"/>
                        </a:lnSpc>
                        <a:spcAft>
                          <a:spcPts val="0"/>
                        </a:spcAft>
                        <a:buFont typeface="Wingdings" panose="05000000000000000000" pitchFamily="2" charset="2"/>
                        <a:buChar char=""/>
                      </a:pPr>
                      <a:r>
                        <a:rPr lang="zh-TW" altLang="zh-TW" sz="1200" kern="100" dirty="0">
                          <a:effectLst/>
                          <a:latin typeface="微軟正黑體" panose="020B0604030504040204" pitchFamily="34" charset="-120"/>
                          <a:ea typeface="微軟正黑體" panose="020B0604030504040204" pitchFamily="34" charset="-120"/>
                        </a:rPr>
                        <a:t>一般消費不限通路皆享回饋</a:t>
                      </a:r>
                    </a:p>
                    <a:p>
                      <a:pPr marL="177800" lvl="0" indent="-177800" algn="just">
                        <a:lnSpc>
                          <a:spcPts val="1800"/>
                        </a:lnSpc>
                        <a:spcAft>
                          <a:spcPts val="0"/>
                        </a:spcAft>
                        <a:buFont typeface="Wingdings" panose="05000000000000000000" pitchFamily="2" charset="2"/>
                        <a:buChar char=""/>
                      </a:pPr>
                      <a:r>
                        <a:rPr lang="zh-TW" altLang="zh-TW" sz="1200" kern="100" dirty="0">
                          <a:effectLst/>
                          <a:latin typeface="微軟正黑體" panose="020B0604030504040204" pitchFamily="34" charset="-120"/>
                          <a:ea typeface="微軟正黑體" panose="020B0604030504040204" pitchFamily="34" charset="-120"/>
                        </a:rPr>
                        <a:t>以五大行動支付</a:t>
                      </a:r>
                      <a:r>
                        <a:rPr lang="en-US" altLang="zh-TW" sz="1200" kern="100" dirty="0">
                          <a:effectLst/>
                          <a:latin typeface="微軟正黑體" panose="020B0604030504040204" pitchFamily="34" charset="-120"/>
                          <a:ea typeface="微軟正黑體" panose="020B0604030504040204" pitchFamily="34" charset="-120"/>
                        </a:rPr>
                        <a:t>Apple Pay</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Google Pay</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Samsung Pay</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Garmin Pay</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Fitbit Pay</a:t>
                      </a:r>
                      <a:r>
                        <a:rPr lang="zh-TW" altLang="zh-TW" sz="1200" kern="100" dirty="0">
                          <a:effectLst/>
                          <a:latin typeface="微軟正黑體" panose="020B0604030504040204" pitchFamily="34" charset="-120"/>
                          <a:ea typeface="微軟正黑體" panose="020B0604030504040204" pitchFamily="34" charset="-120"/>
                        </a:rPr>
                        <a:t>綁定永豐國旅卡一般消費，可享「原</a:t>
                      </a:r>
                      <a:r>
                        <a:rPr lang="en-US" altLang="zh-TW" sz="1200" kern="100" dirty="0">
                          <a:effectLst/>
                          <a:latin typeface="微軟正黑體" panose="020B0604030504040204" pitchFamily="34" charset="-120"/>
                          <a:ea typeface="微軟正黑體" panose="020B0604030504040204" pitchFamily="34" charset="-120"/>
                        </a:rPr>
                        <a:t>1.3%</a:t>
                      </a:r>
                      <a:r>
                        <a:rPr lang="zh-TW" altLang="zh-TW" sz="1200" kern="100" dirty="0">
                          <a:effectLst/>
                          <a:latin typeface="微軟正黑體" panose="020B0604030504040204" pitchFamily="34" charset="-120"/>
                          <a:ea typeface="微軟正黑體" panose="020B0604030504040204" pitchFamily="34" charset="-120"/>
                        </a:rPr>
                        <a:t>基本回饋</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每月回饋無上限</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「行動支付活動</a:t>
                      </a:r>
                      <a:r>
                        <a:rPr lang="en-US" altLang="zh-TW" sz="1200" kern="100" dirty="0">
                          <a:effectLst/>
                          <a:latin typeface="微軟正黑體" panose="020B0604030504040204" pitchFamily="34" charset="-120"/>
                          <a:ea typeface="微軟正黑體" panose="020B0604030504040204" pitchFamily="34" charset="-120"/>
                        </a:rPr>
                        <a:t>0.7% </a:t>
                      </a:r>
                      <a:r>
                        <a:rPr lang="zh-TW" altLang="zh-TW" sz="1200" kern="100" dirty="0">
                          <a:effectLst/>
                          <a:latin typeface="微軟正黑體" panose="020B0604030504040204" pitchFamily="34" charset="-120"/>
                          <a:ea typeface="微軟正黑體" panose="020B0604030504040204" pitchFamily="34" charset="-120"/>
                        </a:rPr>
                        <a:t>加碼回饋</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每月上限</a:t>
                      </a:r>
                      <a:r>
                        <a:rPr lang="en-US" altLang="zh-TW" sz="1200" kern="100" dirty="0">
                          <a:effectLst/>
                          <a:latin typeface="微軟正黑體" panose="020B0604030504040204" pitchFamily="34" charset="-120"/>
                          <a:ea typeface="微軟正黑體" panose="020B0604030504040204" pitchFamily="34" charset="-120"/>
                        </a:rPr>
                        <a:t>500</a:t>
                      </a:r>
                      <a:r>
                        <a:rPr lang="zh-TW" altLang="zh-TW" sz="1200" kern="100" dirty="0">
                          <a:effectLst/>
                          <a:latin typeface="微軟正黑體" panose="020B0604030504040204" pitchFamily="34" charset="-120"/>
                          <a:ea typeface="微軟正黑體" panose="020B0604030504040204" pitchFamily="34" charset="-120"/>
                        </a:rPr>
                        <a:t>元</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a:t>
                      </a:r>
                      <a:endParaRPr lang="en-US" alt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3297" marR="93297" marT="46649" marB="46649">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42055260"/>
                  </a:ext>
                </a:extLst>
              </a:tr>
              <a:tr h="1080120">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zh-TW" altLang="en-US" sz="2400" b="1" u="none" kern="1200" dirty="0">
                          <a:effectLst/>
                          <a:latin typeface="微軟正黑體" panose="020B0604030504040204" pitchFamily="34" charset="-120"/>
                          <a:ea typeface="微軟正黑體" panose="020B0604030504040204" pitchFamily="34" charset="-120"/>
                        </a:rPr>
                        <a:t>指定</a:t>
                      </a:r>
                      <a:r>
                        <a:rPr lang="zh-TW" altLang="zh-TW" sz="2400" b="1" u="none" kern="1200" dirty="0">
                          <a:effectLst/>
                          <a:latin typeface="微軟正黑體" panose="020B0604030504040204" pitchFamily="34" charset="-120"/>
                          <a:ea typeface="微軟正黑體" panose="020B0604030504040204" pitchFamily="34" charset="-120"/>
                        </a:rPr>
                        <a:t>分期交易</a:t>
                      </a:r>
                      <a:r>
                        <a:rPr lang="zh-TW" altLang="en-US" sz="2400" b="1" u="none" kern="1200" dirty="0">
                          <a:effectLst/>
                          <a:latin typeface="微軟正黑體" panose="020B0604030504040204" pitchFamily="34" charset="-120"/>
                          <a:ea typeface="微軟正黑體" panose="020B0604030504040204" pitchFamily="34" charset="-120"/>
                        </a:rPr>
                        <a:t>享</a:t>
                      </a:r>
                      <a:r>
                        <a:rPr lang="en-US" altLang="zh-TW" sz="3200" b="1" u="none" kern="1200" dirty="0">
                          <a:solidFill>
                            <a:srgbClr val="FF0000"/>
                          </a:solidFill>
                          <a:effectLst/>
                          <a:latin typeface="微軟正黑體" panose="020B0604030504040204" pitchFamily="34" charset="-120"/>
                          <a:ea typeface="微軟正黑體" panose="020B0604030504040204" pitchFamily="34" charset="-120"/>
                        </a:rPr>
                        <a:t>1.6%</a:t>
                      </a:r>
                      <a:r>
                        <a:rPr lang="en-US" altLang="zh-TW" sz="2400" b="1" u="none" kern="1200" dirty="0">
                          <a:effectLst/>
                          <a:latin typeface="微軟正黑體" panose="020B0604030504040204" pitchFamily="34" charset="-120"/>
                          <a:ea typeface="微軟正黑體" panose="020B0604030504040204" pitchFamily="34" charset="-120"/>
                        </a:rPr>
                        <a:t> </a:t>
                      </a:r>
                      <a:r>
                        <a:rPr lang="zh-TW" altLang="zh-TW" sz="2400" b="1" u="none" kern="1200" dirty="0">
                          <a:effectLst/>
                          <a:latin typeface="微軟正黑體" panose="020B0604030504040204" pitchFamily="34" charset="-120"/>
                          <a:ea typeface="微軟正黑體" panose="020B0604030504040204" pitchFamily="34" charset="-120"/>
                        </a:rPr>
                        <a:t>現金回饋</a:t>
                      </a:r>
                    </a:p>
                    <a:p>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旅行社、百貨、量販、</a:t>
                      </a:r>
                      <a:r>
                        <a:rPr lang="en-US" altLang="zh-TW" sz="1600" b="0" dirty="0">
                          <a:latin typeface="微軟正黑體" panose="020B0604030504040204" pitchFamily="34" charset="-120"/>
                          <a:ea typeface="微軟正黑體" panose="020B0604030504040204" pitchFamily="34" charset="-120"/>
                        </a:rPr>
                        <a:t>3C</a:t>
                      </a:r>
                      <a:r>
                        <a:rPr lang="zh-TW" altLang="en-US" sz="1600" b="0" dirty="0">
                          <a:latin typeface="微軟正黑體" panose="020B0604030504040204" pitchFamily="34" charset="-120"/>
                          <a:ea typeface="微軟正黑體" panose="020B0604030504040204" pitchFamily="34" charset="-120"/>
                        </a:rPr>
                        <a:t>、電信</a:t>
                      </a:r>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等不限通路</a:t>
                      </a:r>
                      <a:r>
                        <a:rPr lang="en-US" altLang="zh-TW" sz="1600" b="0" dirty="0">
                          <a:latin typeface="微軟正黑體" panose="020B0604030504040204" pitchFamily="34" charset="-120"/>
                          <a:ea typeface="微軟正黑體" panose="020B0604030504040204" pitchFamily="34" charset="-120"/>
                        </a:rPr>
                        <a:t>)</a:t>
                      </a:r>
                      <a:endParaRPr lang="zh-TW" altLang="en-US" sz="1600" b="0" dirty="0">
                        <a:latin typeface="微軟正黑體" panose="020B0604030504040204" pitchFamily="34" charset="-120"/>
                        <a:ea typeface="微軟正黑體" panose="020B0604030504040204" pitchFamily="34" charset="-120"/>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177800" lvl="0" indent="-177800" algn="just">
                        <a:lnSpc>
                          <a:spcPts val="1800"/>
                        </a:lnSpc>
                        <a:spcAft>
                          <a:spcPts val="0"/>
                        </a:spcAft>
                        <a:buFont typeface="Wingdings" panose="05000000000000000000" pitchFamily="2" charset="2"/>
                        <a:buChar char=""/>
                      </a:pPr>
                      <a:r>
                        <a:rPr lang="zh-TW" altLang="zh-TW" sz="1200" kern="100" dirty="0">
                          <a:effectLst/>
                          <a:latin typeface="微軟正黑體" panose="020B0604030504040204" pitchFamily="34" charset="-120"/>
                          <a:ea typeface="微軟正黑體" panose="020B0604030504040204" pitchFamily="34" charset="-120"/>
                        </a:rPr>
                        <a:t>不限通路，不限金額，不限期數，不限國旅卡特約商店，所有商店分期交易皆享</a:t>
                      </a:r>
                      <a:r>
                        <a:rPr lang="en-US" altLang="zh-TW" sz="1200" kern="100" dirty="0">
                          <a:effectLst/>
                          <a:latin typeface="微軟正黑體" panose="020B0604030504040204" pitchFamily="34" charset="-120"/>
                          <a:ea typeface="微軟正黑體" panose="020B0604030504040204" pitchFamily="34" charset="-120"/>
                        </a:rPr>
                        <a:t>1.6%</a:t>
                      </a:r>
                      <a:r>
                        <a:rPr lang="zh-TW" altLang="zh-TW" sz="1200" kern="100" dirty="0">
                          <a:effectLst/>
                          <a:latin typeface="微軟正黑體" panose="020B0604030504040204" pitchFamily="34" charset="-120"/>
                          <a:ea typeface="微軟正黑體" panose="020B0604030504040204" pitchFamily="34" charset="-120"/>
                        </a:rPr>
                        <a:t>現金回饋，回饋無上限。</a:t>
                      </a:r>
                      <a:endParaRPr lang="en-US" altLang="zh-TW" sz="1200" kern="100" dirty="0">
                        <a:effectLst/>
                        <a:latin typeface="微軟正黑體" panose="020B0604030504040204" pitchFamily="34" charset="-120"/>
                        <a:ea typeface="微軟正黑體" panose="020B0604030504040204" pitchFamily="34" charset="-120"/>
                      </a:endParaRPr>
                    </a:p>
                    <a:p>
                      <a:pPr marL="177800" lvl="1" indent="-177800" algn="just">
                        <a:spcAft>
                          <a:spcPts val="0"/>
                        </a:spcAft>
                        <a:buFont typeface="Wingdings" panose="05000000000000000000" pitchFamily="2" charset="2"/>
                        <a:buChar char="l"/>
                      </a:pPr>
                      <a:r>
                        <a:rPr lang="zh-TW" altLang="zh-TW" sz="1200" kern="100" dirty="0">
                          <a:effectLst/>
                          <a:latin typeface="微軟正黑體" panose="020B0604030504040204" pitchFamily="34" charset="-120"/>
                          <a:ea typeface="微軟正黑體" panose="020B0604030504040204" pitchFamily="34" charset="-120"/>
                        </a:rPr>
                        <a:t>上述</a:t>
                      </a:r>
                      <a:r>
                        <a:rPr lang="en-US" altLang="zh-TW" sz="1200" kern="100" dirty="0">
                          <a:effectLst/>
                          <a:latin typeface="微軟正黑體" panose="020B0604030504040204" pitchFamily="34" charset="-120"/>
                          <a:ea typeface="微軟正黑體" panose="020B0604030504040204" pitchFamily="34" charset="-120"/>
                        </a:rPr>
                        <a:t>1.6%</a:t>
                      </a:r>
                      <a:r>
                        <a:rPr lang="zh-TW" altLang="zh-TW" sz="1200" kern="100" dirty="0">
                          <a:effectLst/>
                          <a:latin typeface="微軟正黑體" panose="020B0604030504040204" pitchFamily="34" charset="-120"/>
                          <a:ea typeface="微軟正黑體" panose="020B0604030504040204" pitchFamily="34" charset="-120"/>
                        </a:rPr>
                        <a:t>現金回饋包含原回饋</a:t>
                      </a:r>
                      <a:r>
                        <a:rPr lang="en-US" altLang="zh-TW" sz="1200" kern="100" dirty="0">
                          <a:effectLst/>
                          <a:latin typeface="微軟正黑體" panose="020B0604030504040204" pitchFamily="34" charset="-120"/>
                          <a:ea typeface="微軟正黑體" panose="020B0604030504040204" pitchFamily="34" charset="-120"/>
                        </a:rPr>
                        <a:t>1.3%</a:t>
                      </a:r>
                      <a:r>
                        <a:rPr lang="zh-TW" altLang="zh-TW" sz="1200" kern="100" dirty="0">
                          <a:effectLst/>
                          <a:latin typeface="微軟正黑體" panose="020B0604030504040204" pitchFamily="34" charset="-120"/>
                          <a:ea typeface="微軟正黑體" panose="020B0604030504040204" pitchFamily="34" charset="-120"/>
                        </a:rPr>
                        <a:t>，加碼之</a:t>
                      </a:r>
                      <a:r>
                        <a:rPr lang="en-US" altLang="zh-TW" sz="1200" kern="100" dirty="0">
                          <a:effectLst/>
                          <a:latin typeface="微軟正黑體" panose="020B0604030504040204" pitchFamily="34" charset="-120"/>
                          <a:ea typeface="微軟正黑體" panose="020B0604030504040204" pitchFamily="34" charset="-120"/>
                        </a:rPr>
                        <a:t>0.3%</a:t>
                      </a:r>
                      <a:r>
                        <a:rPr lang="zh-TW" altLang="zh-TW" sz="1200" kern="100" dirty="0">
                          <a:effectLst/>
                          <a:latin typeface="微軟正黑體" panose="020B0604030504040204" pitchFamily="34" charset="-120"/>
                          <a:ea typeface="微軟正黑體" panose="020B0604030504040204" pitchFamily="34" charset="-120"/>
                        </a:rPr>
                        <a:t>回饋無上限</a:t>
                      </a:r>
                    </a:p>
                    <a:p>
                      <a:pPr marL="177800" lvl="1" indent="-177800" algn="just">
                        <a:spcAft>
                          <a:spcPts val="0"/>
                        </a:spcAft>
                        <a:buFont typeface="Wingdings" panose="05000000000000000000" pitchFamily="2" charset="2"/>
                        <a:buChar char="l"/>
                      </a:pPr>
                      <a:r>
                        <a:rPr lang="zh-TW" altLang="zh-TW" sz="1200" kern="100" dirty="0">
                          <a:effectLst/>
                          <a:latin typeface="微軟正黑體" panose="020B0604030504040204" pitchFamily="34" charset="-120"/>
                          <a:ea typeface="微軟正黑體" panose="020B0604030504040204" pitchFamily="34" charset="-120"/>
                        </a:rPr>
                        <a:t>滿額禮及分期禮活動依永豐官網公告為準</a:t>
                      </a:r>
                    </a:p>
                    <a:p>
                      <a:pPr marL="177800" lvl="1" indent="-177800" algn="just">
                        <a:spcAft>
                          <a:spcPts val="0"/>
                        </a:spcAft>
                        <a:buFont typeface="Wingdings" panose="05000000000000000000" pitchFamily="2" charset="2"/>
                        <a:buChar char="l"/>
                      </a:pPr>
                      <a:r>
                        <a:rPr lang="zh-TW" altLang="zh-TW" sz="1200" kern="100" dirty="0">
                          <a:effectLst/>
                          <a:latin typeface="微軟正黑體" panose="020B0604030504040204" pitchFamily="34" charset="-120"/>
                          <a:ea typeface="微軟正黑體" panose="020B0604030504040204" pitchFamily="34" charset="-120"/>
                        </a:rPr>
                        <a:t>上述優惠限國內一般消費並由商店端設定</a:t>
                      </a:r>
                      <a:r>
                        <a:rPr lang="zh-TW" altLang="en-US" sz="1200" kern="100" dirty="0">
                          <a:effectLst/>
                          <a:latin typeface="微軟正黑體" panose="020B0604030504040204" pitchFamily="34" charset="-120"/>
                          <a:ea typeface="微軟正黑體" panose="020B0604030504040204" pitchFamily="34" charset="-120"/>
                        </a:rPr>
                        <a:t>之</a:t>
                      </a:r>
                      <a:r>
                        <a:rPr lang="zh-TW" altLang="zh-TW" sz="1200" kern="100" dirty="0">
                          <a:effectLst/>
                          <a:latin typeface="微軟正黑體" panose="020B0604030504040204" pitchFamily="34" charset="-120"/>
                          <a:ea typeface="微軟正黑體" panose="020B0604030504040204" pitchFamily="34" charset="-120"/>
                        </a:rPr>
                        <a:t>分期交易，不包含刷卡後</a:t>
                      </a:r>
                      <a:r>
                        <a:rPr lang="zh-TW" altLang="en-US" sz="1200" kern="100" dirty="0">
                          <a:effectLst/>
                          <a:latin typeface="微軟正黑體" panose="020B0604030504040204" pitchFamily="34" charset="-120"/>
                          <a:ea typeface="微軟正黑體" panose="020B0604030504040204" pitchFamily="34" charset="-120"/>
                        </a:rPr>
                        <a:t>自行申辦</a:t>
                      </a:r>
                      <a:r>
                        <a:rPr lang="zh-TW" altLang="zh-TW" sz="1200" kern="100" dirty="0">
                          <a:effectLst/>
                          <a:latin typeface="微軟正黑體" panose="020B0604030504040204" pitchFamily="34" charset="-120"/>
                          <a:ea typeface="微軟正黑體" panose="020B0604030504040204" pitchFamily="34" charset="-120"/>
                        </a:rPr>
                        <a:t>之分期交易</a:t>
                      </a:r>
                      <a:endParaRPr lang="zh-TW" altLang="zh-TW" sz="12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3297" marR="93297" marT="46649" marB="46649">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07951121"/>
                  </a:ext>
                </a:extLst>
              </a:tr>
              <a:tr h="653081">
                <a:tc>
                  <a:txBody>
                    <a:bodyPr/>
                    <a:lstStyle/>
                    <a:p>
                      <a:pPr lvl="0"/>
                      <a:r>
                        <a:rPr lang="zh-TW" altLang="en-US" sz="2400" b="1" u="none" kern="1200" dirty="0">
                          <a:solidFill>
                            <a:schemeClr val="dk1"/>
                          </a:solidFill>
                          <a:effectLst/>
                          <a:latin typeface="微軟正黑體" panose="020B0604030504040204" pitchFamily="34" charset="-120"/>
                          <a:ea typeface="微軟正黑體" panose="020B0604030504040204" pitchFamily="34" charset="-120"/>
                          <a:cs typeface="+mn-cs"/>
                        </a:rPr>
                        <a:t>旅遊交通最高</a:t>
                      </a:r>
                      <a:r>
                        <a:rPr lang="en-US" altLang="zh-TW" sz="3200" b="1" u="none" kern="1200" dirty="0">
                          <a:solidFill>
                            <a:srgbClr val="FF0000"/>
                          </a:solidFill>
                          <a:effectLst/>
                          <a:latin typeface="微軟正黑體" panose="020B0604030504040204" pitchFamily="34" charset="-120"/>
                          <a:ea typeface="微軟正黑體" panose="020B0604030504040204" pitchFamily="34" charset="-120"/>
                          <a:cs typeface="+mn-cs"/>
                        </a:rPr>
                        <a:t>2%</a:t>
                      </a:r>
                      <a:r>
                        <a:rPr lang="zh-TW" altLang="en-US" sz="2400" b="1" u="none" kern="1200" dirty="0">
                          <a:solidFill>
                            <a:schemeClr val="dk1"/>
                          </a:solidFill>
                          <a:effectLst/>
                          <a:latin typeface="微軟正黑體" panose="020B0604030504040204" pitchFamily="34" charset="-120"/>
                          <a:ea typeface="微軟正黑體" panose="020B0604030504040204" pitchFamily="34" charset="-120"/>
                          <a:cs typeface="+mn-cs"/>
                        </a:rPr>
                        <a:t>現金回饋</a:t>
                      </a:r>
                      <a:r>
                        <a:rPr lang="en-US" altLang="zh-TW" sz="1800" b="1" u="none"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800" b="1" u="none" kern="1200" dirty="0">
                          <a:solidFill>
                            <a:schemeClr val="dk1"/>
                          </a:solidFill>
                          <a:effectLst/>
                          <a:latin typeface="微軟正黑體" panose="020B0604030504040204" pitchFamily="34" charset="-120"/>
                          <a:ea typeface="微軟正黑體" panose="020B0604030504040204" pitchFamily="34" charset="-120"/>
                          <a:cs typeface="+mn-cs"/>
                        </a:rPr>
                        <a:t>花蓮獨家</a:t>
                      </a:r>
                      <a:r>
                        <a:rPr lang="en-US" altLang="zh-TW" sz="1800" b="1" u="none" kern="1200" dirty="0">
                          <a:solidFill>
                            <a:schemeClr val="dk1"/>
                          </a:solidFill>
                          <a:effectLst/>
                          <a:latin typeface="微軟正黑體" panose="020B0604030504040204" pitchFamily="34" charset="-120"/>
                          <a:ea typeface="微軟正黑體" panose="020B0604030504040204" pitchFamily="34" charset="-120"/>
                          <a:cs typeface="+mn-cs"/>
                        </a:rPr>
                        <a:t>)</a:t>
                      </a:r>
                    </a:p>
                    <a:p>
                      <a:pPr lvl="0"/>
                      <a:r>
                        <a:rPr lang="en-US" altLang="zh-TW" sz="1600" b="0" u="none"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600" b="0" u="none" kern="1200" dirty="0">
                          <a:solidFill>
                            <a:schemeClr val="dk1"/>
                          </a:solidFill>
                          <a:effectLst/>
                          <a:latin typeface="微軟正黑體" panose="020B0604030504040204" pitchFamily="34" charset="-120"/>
                          <a:ea typeface="微軟正黑體" panose="020B0604030504040204" pitchFamily="34" charset="-120"/>
                          <a:cs typeface="+mn-cs"/>
                        </a:rPr>
                        <a:t>指定百家旅行社</a:t>
                      </a:r>
                      <a:r>
                        <a:rPr lang="en-US" altLang="zh-TW" sz="1600" b="0" u="none" kern="1200" dirty="0">
                          <a:solidFill>
                            <a:srgbClr val="FF0000"/>
                          </a:solidFill>
                          <a:effectLst/>
                          <a:latin typeface="微軟正黑體" panose="020B0604030504040204" pitchFamily="34" charset="-120"/>
                          <a:ea typeface="微軟正黑體" panose="020B0604030504040204" pitchFamily="34" charset="-120"/>
                          <a:cs typeface="+mn-cs"/>
                        </a:rPr>
                        <a:t>1.5%</a:t>
                      </a:r>
                      <a:r>
                        <a:rPr lang="zh-TW" altLang="en-US" sz="1600" b="0" u="none" kern="1200" dirty="0">
                          <a:solidFill>
                            <a:schemeClr val="dk1"/>
                          </a:solidFill>
                          <a:effectLst/>
                          <a:latin typeface="微軟正黑體" panose="020B0604030504040204" pitchFamily="34" charset="-120"/>
                          <a:ea typeface="微軟正黑體" panose="020B0604030504040204" pitchFamily="34" charset="-120"/>
                          <a:cs typeface="+mn-cs"/>
                        </a:rPr>
                        <a:t>；台鐵、高鐵、指定客運</a:t>
                      </a:r>
                      <a:r>
                        <a:rPr lang="en-US" altLang="zh-TW" sz="1600" b="0" u="none" kern="1200" dirty="0">
                          <a:solidFill>
                            <a:srgbClr val="FF0000"/>
                          </a:solidFill>
                          <a:effectLst/>
                          <a:latin typeface="微軟正黑體" panose="020B0604030504040204" pitchFamily="34" charset="-120"/>
                          <a:ea typeface="微軟正黑體" panose="020B0604030504040204" pitchFamily="34" charset="-120"/>
                          <a:cs typeface="+mn-cs"/>
                        </a:rPr>
                        <a:t>2%</a:t>
                      </a:r>
                      <a:r>
                        <a:rPr lang="en-US" altLang="zh-TW" sz="1600" b="0" u="none"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600" b="0" u="non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回饋無上限</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指定旅行社 </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雄獅旅行社、可樂旅遊、東南旅行社、</a:t>
                      </a:r>
                      <a:r>
                        <a:rPr kumimoji="0" lang="en-US" altLang="zh-TW" sz="1050" b="0"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ezTravel</a:t>
                      </a:r>
                      <a:r>
                        <a:rPr kumimoji="0"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易遊網、燦星旅遊</a:t>
                      </a:r>
                      <a:r>
                        <a:rPr kumimoji="0"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等百家旅行社</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交通 </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高鐵、台鐵、指定客運</a:t>
                      </a:r>
                      <a:endParaRPr kumimoji="0" lang="zh-TW"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79188137"/>
                  </a:ext>
                </a:extLst>
              </a:tr>
              <a:tr h="653081">
                <a:tc>
                  <a:txBody>
                    <a:bodyPr/>
                    <a:lstStyle/>
                    <a:p>
                      <a:pPr lvl="0"/>
                      <a:r>
                        <a:rPr lang="zh-TW" altLang="zh-TW" sz="2400" b="1" u="none" kern="1200" dirty="0">
                          <a:effectLst/>
                          <a:latin typeface="微軟正黑體" panose="020B0604030504040204" pitchFamily="34" charset="-120"/>
                          <a:ea typeface="微軟正黑體" panose="020B0604030504040204" pitchFamily="34" charset="-120"/>
                        </a:rPr>
                        <a:t>指定保險享</a:t>
                      </a:r>
                      <a:r>
                        <a:rPr lang="en-US" altLang="zh-TW" sz="3600" b="1" u="none" kern="1200" dirty="0">
                          <a:solidFill>
                            <a:srgbClr val="FF0000"/>
                          </a:solidFill>
                          <a:effectLst/>
                          <a:latin typeface="微軟正黑體" panose="020B0604030504040204" pitchFamily="34" charset="-120"/>
                          <a:ea typeface="微軟正黑體" panose="020B0604030504040204" pitchFamily="34" charset="-120"/>
                        </a:rPr>
                        <a:t>3%</a:t>
                      </a:r>
                      <a:r>
                        <a:rPr lang="zh-TW" altLang="zh-TW" sz="2400" b="1" u="none" kern="1200" dirty="0">
                          <a:effectLst/>
                          <a:latin typeface="微軟正黑體" panose="020B0604030504040204" pitchFamily="34" charset="-120"/>
                          <a:ea typeface="微軟正黑體" panose="020B0604030504040204" pitchFamily="34" charset="-120"/>
                        </a:rPr>
                        <a:t>現金回饋</a:t>
                      </a:r>
                      <a:endParaRPr lang="zh-TW" altLang="zh-TW" sz="2400" b="1" u="non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zh-TW" sz="1200" kern="100" dirty="0">
                          <a:effectLst/>
                          <a:latin typeface="微軟正黑體" panose="020B0604030504040204" pitchFamily="34" charset="-120"/>
                          <a:ea typeface="微軟正黑體" panose="020B0604030504040204" pitchFamily="34" charset="-120"/>
                        </a:rPr>
                        <a:t>活動期間</a:t>
                      </a:r>
                      <a:r>
                        <a:rPr lang="en-US" altLang="zh-TW" sz="1200" kern="100" dirty="0">
                          <a:effectLst/>
                          <a:latin typeface="微軟正黑體" panose="020B0604030504040204" pitchFamily="34" charset="-120"/>
                          <a:ea typeface="微軟正黑體" panose="020B0604030504040204" pitchFamily="34" charset="-120"/>
                        </a:rPr>
                        <a:t>:109/12/23~109/3/31</a:t>
                      </a:r>
                      <a:endParaRPr kumimoji="0" lang="en-US" altLang="zh-TW" sz="120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endParaRPr>
                    </a:p>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20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永豐分行臨櫃購買指定保險專案</a:t>
                      </a:r>
                      <a:endParaRPr kumimoji="0" lang="en-US" altLang="zh-TW" sz="120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endParaRPr>
                    </a:p>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zh-TW" sz="120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指定保險依永豐銀行實際銷售內容為準</a:t>
                      </a:r>
                      <a:endParaRPr kumimoji="0" lang="zh-TW"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93297" marR="93297" marT="46649" marB="46649">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2509013007"/>
                  </a:ext>
                </a:extLst>
              </a:tr>
              <a:tr h="1120591">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zh-TW" altLang="en-US" sz="2400" b="1" u="none" kern="1200" dirty="0">
                          <a:effectLst/>
                          <a:latin typeface="微軟正黑體" panose="020B0604030504040204" pitchFamily="34" charset="-120"/>
                          <a:ea typeface="微軟正黑體" panose="020B0604030504040204" pitchFamily="34" charset="-120"/>
                        </a:rPr>
                        <a:t>數位帳戶享活存利率</a:t>
                      </a:r>
                      <a:r>
                        <a:rPr lang="en-US" altLang="zh-TW" sz="3200" b="1" u="none" kern="1200" dirty="0">
                          <a:solidFill>
                            <a:srgbClr val="FF0000"/>
                          </a:solidFill>
                          <a:effectLst/>
                          <a:latin typeface="微軟正黑體" panose="020B0604030504040204" pitchFamily="34" charset="-120"/>
                          <a:ea typeface="微軟正黑體" panose="020B0604030504040204" pitchFamily="34" charset="-120"/>
                        </a:rPr>
                        <a:t>1.1%</a:t>
                      </a:r>
                    </a:p>
                    <a:p>
                      <a:pPr marL="0" marR="0" lvl="0" indent="0" algn="l" defTabSz="914303"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微軟正黑體" panose="020B0604030504040204" pitchFamily="34" charset="-120"/>
                          <a:ea typeface="微軟正黑體" panose="020B0604030504040204" pitchFamily="34" charset="-120"/>
                        </a:rPr>
                        <a:t>(</a:t>
                      </a:r>
                      <a:r>
                        <a:rPr lang="zh-TW" altLang="en-US" sz="1800" b="0" dirty="0">
                          <a:solidFill>
                            <a:schemeClr val="tx1"/>
                          </a:solidFill>
                          <a:latin typeface="微軟正黑體" panose="020B0604030504040204" pitchFamily="34" charset="-120"/>
                          <a:ea typeface="微軟正黑體" panose="020B0604030504040204" pitchFamily="34" charset="-120"/>
                        </a:rPr>
                        <a:t>一般活存利率約</a:t>
                      </a:r>
                      <a:r>
                        <a:rPr lang="en-US" altLang="zh-TW" sz="1800" b="0" dirty="0">
                          <a:solidFill>
                            <a:schemeClr val="tx1"/>
                          </a:solidFill>
                          <a:latin typeface="微軟正黑體" panose="020B0604030504040204" pitchFamily="34" charset="-120"/>
                          <a:ea typeface="微軟正黑體" panose="020B0604030504040204" pitchFamily="34" charset="-120"/>
                        </a:rPr>
                        <a:t>0.07%~0.15%)</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marL="93297" marR="93297" marT="46649" marB="46649" anchor="ctr">
                    <a:lnT w="12700" cap="flat" cmpd="sng" algn="ctr">
                      <a:solidFill>
                        <a:schemeClr val="tx1"/>
                      </a:solidFill>
                      <a:prstDash val="sysDot"/>
                      <a:round/>
                      <a:headEnd type="none" w="med" len="med"/>
                      <a:tailEnd type="none" w="med" len="med"/>
                    </a:lnT>
                    <a:noFill/>
                  </a:tcPr>
                </a:tc>
                <a:tc>
                  <a:txBody>
                    <a:bodyPr/>
                    <a:lstStyle/>
                    <a:p>
                      <a:pPr marL="0" lvl="0" indent="0" algn="just">
                        <a:lnSpc>
                          <a:spcPts val="1800"/>
                        </a:lnSpc>
                        <a:spcAft>
                          <a:spcPts val="0"/>
                        </a:spcAft>
                        <a:buFont typeface="Wingdings" panose="05000000000000000000" pitchFamily="2" charset="2"/>
                        <a:buNone/>
                      </a:pPr>
                      <a:r>
                        <a:rPr lang="zh-TW" altLang="en-US" sz="1200" kern="100" dirty="0">
                          <a:effectLst/>
                          <a:latin typeface="微軟正黑體" panose="020B0604030504040204" pitchFamily="34" charset="-120"/>
                          <a:ea typeface="微軟正黑體" panose="020B0604030504040204" pitchFamily="34" charset="-120"/>
                        </a:rPr>
                        <a:t>國民旅遊卡客戶開立永豐數位帳戶享以下優惠</a:t>
                      </a:r>
                      <a:endParaRPr lang="en-US" altLang="zh-TW" sz="1200" kern="100" dirty="0">
                        <a:effectLst/>
                        <a:latin typeface="微軟正黑體" panose="020B0604030504040204" pitchFamily="34" charset="-120"/>
                        <a:ea typeface="微軟正黑體" panose="020B0604030504040204" pitchFamily="34" charset="-120"/>
                      </a:endParaRPr>
                    </a:p>
                    <a:p>
                      <a:pPr marL="171450" lvl="0" indent="-171450" algn="just">
                        <a:lnSpc>
                          <a:spcPts val="1800"/>
                        </a:lnSpc>
                        <a:spcAft>
                          <a:spcPts val="0"/>
                        </a:spcAft>
                        <a:buFont typeface="Wingdings" panose="05000000000000000000" pitchFamily="2" charset="2"/>
                        <a:buChar char="l"/>
                      </a:pPr>
                      <a:r>
                        <a:rPr lang="zh-TW" altLang="en-US" sz="1200" kern="100" dirty="0">
                          <a:effectLst/>
                          <a:latin typeface="微軟正黑體" panose="020B0604030504040204" pitchFamily="34" charset="-120"/>
                          <a:ea typeface="微軟正黑體" panose="020B0604030504040204" pitchFamily="34" charset="-120"/>
                        </a:rPr>
                        <a:t>活動期間</a:t>
                      </a:r>
                      <a:r>
                        <a:rPr lang="en-US" altLang="zh-TW" sz="1200" kern="100" dirty="0">
                          <a:effectLst/>
                          <a:latin typeface="微軟正黑體" panose="020B0604030504040204" pitchFamily="34" charset="-120"/>
                          <a:ea typeface="微軟正黑體" panose="020B0604030504040204" pitchFamily="34" charset="-120"/>
                        </a:rPr>
                        <a:t>:109/1/1~109/6/30</a:t>
                      </a:r>
                    </a:p>
                    <a:p>
                      <a:pPr marL="177800" lvl="0" indent="-177800" algn="just">
                        <a:lnSpc>
                          <a:spcPts val="1800"/>
                        </a:lnSpc>
                        <a:spcAft>
                          <a:spcPts val="0"/>
                        </a:spcAft>
                        <a:buFont typeface="Wingdings" panose="05000000000000000000" pitchFamily="2" charset="2"/>
                        <a:buChar char="l"/>
                      </a:pPr>
                      <a:r>
                        <a:rPr lang="zh-TW" altLang="en-US" sz="1200" dirty="0">
                          <a:latin typeface="微軟正黑體" panose="020B0604030504040204" pitchFamily="34" charset="-120"/>
                          <a:ea typeface="微軟正黑體" panose="020B0604030504040204" pitchFamily="34" charset="-120"/>
                        </a:rPr>
                        <a:t>新臺幣活存最高利率 </a:t>
                      </a:r>
                      <a:r>
                        <a:rPr lang="en-US" altLang="zh-TW" sz="1200" dirty="0">
                          <a:latin typeface="微軟正黑體" panose="020B0604030504040204" pitchFamily="34" charset="-120"/>
                          <a:ea typeface="微軟正黑體" panose="020B0604030504040204" pitchFamily="34" charset="-120"/>
                        </a:rPr>
                        <a:t>1.1%</a:t>
                      </a: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新臺幣</a:t>
                      </a:r>
                      <a:r>
                        <a:rPr lang="en-US" altLang="zh-TW" sz="1200" dirty="0">
                          <a:latin typeface="微軟正黑體" panose="020B0604030504040204" pitchFamily="34" charset="-120"/>
                          <a:ea typeface="微軟正黑體" panose="020B0604030504040204" pitchFamily="34" charset="-120"/>
                        </a:rPr>
                        <a:t>100</a:t>
                      </a:r>
                      <a:r>
                        <a:rPr lang="zh-TW" altLang="en-US" sz="1200" dirty="0">
                          <a:latin typeface="微軟正黑體" panose="020B0604030504040204" pitchFamily="34" charset="-120"/>
                          <a:ea typeface="微軟正黑體" panose="020B0604030504040204" pitchFamily="34" charset="-120"/>
                        </a:rPr>
                        <a:t>萬元以內</a:t>
                      </a:r>
                      <a:r>
                        <a:rPr lang="en-US" altLang="zh-TW" sz="1200" dirty="0">
                          <a:latin typeface="微軟正黑體" panose="020B0604030504040204" pitchFamily="34" charset="-120"/>
                          <a:ea typeface="微軟正黑體" panose="020B0604030504040204" pitchFamily="34" charset="-120"/>
                        </a:rPr>
                        <a:t>)</a:t>
                      </a:r>
                    </a:p>
                    <a:p>
                      <a:pPr marL="177800" lvl="0" indent="-177800" algn="just">
                        <a:lnSpc>
                          <a:spcPts val="1800"/>
                        </a:lnSpc>
                        <a:spcAft>
                          <a:spcPts val="0"/>
                        </a:spcAft>
                        <a:buFont typeface="Wingdings" panose="05000000000000000000" pitchFamily="2" charset="2"/>
                        <a:buChar char=""/>
                      </a:pPr>
                      <a:r>
                        <a:rPr lang="zh-TW" altLang="en-US" sz="1200" dirty="0">
                          <a:latin typeface="微軟正黑體" panose="020B0604030504040204" pitchFamily="34" charset="-120"/>
                          <a:ea typeface="微軟正黑體" panose="020B0604030504040204" pitchFamily="34" charset="-120"/>
                        </a:rPr>
                        <a:t>跨行提款</a:t>
                      </a:r>
                      <a:r>
                        <a:rPr lang="en-US" altLang="zh-TW" sz="1200" dirty="0">
                          <a:latin typeface="微軟正黑體" panose="020B0604030504040204" pitchFamily="34" charset="-120"/>
                          <a:ea typeface="微軟正黑體" panose="020B0604030504040204" pitchFamily="34" charset="-120"/>
                        </a:rPr>
                        <a:t>&amp;</a:t>
                      </a:r>
                      <a:r>
                        <a:rPr lang="zh-TW" altLang="en-US" sz="1200" dirty="0">
                          <a:latin typeface="微軟正黑體" panose="020B0604030504040204" pitchFamily="34" charset="-120"/>
                          <a:ea typeface="微軟正黑體" panose="020B0604030504040204" pitchFamily="34" charset="-120"/>
                        </a:rPr>
                        <a:t>轉帳 每月免費共 </a:t>
                      </a:r>
                      <a:r>
                        <a:rPr lang="en-US" altLang="zh-TW" sz="1200" dirty="0">
                          <a:latin typeface="微軟正黑體" panose="020B0604030504040204" pitchFamily="34" charset="-120"/>
                          <a:ea typeface="微軟正黑體" panose="020B0604030504040204" pitchFamily="34" charset="-120"/>
                        </a:rPr>
                        <a:t>16</a:t>
                      </a:r>
                      <a:r>
                        <a:rPr lang="zh-TW" altLang="en-US" sz="1200" dirty="0">
                          <a:latin typeface="微軟正黑體" panose="020B0604030504040204" pitchFamily="34" charset="-120"/>
                          <a:ea typeface="微軟正黑體" panose="020B0604030504040204" pitchFamily="34" charset="-120"/>
                        </a:rPr>
                        <a:t>次</a:t>
                      </a:r>
                      <a:endParaRPr lang="en-US" altLang="zh-TW" sz="1200" dirty="0">
                        <a:latin typeface="微軟正黑體" panose="020B0604030504040204" pitchFamily="34" charset="-120"/>
                        <a:ea typeface="微軟正黑體" panose="020B0604030504040204" pitchFamily="34" charset="-120"/>
                      </a:endParaRPr>
                    </a:p>
                    <a:p>
                      <a:pPr marL="177800" lvl="0" indent="-177800" algn="just">
                        <a:lnSpc>
                          <a:spcPts val="1800"/>
                        </a:lnSpc>
                        <a:spcAft>
                          <a:spcPts val="0"/>
                        </a:spcAft>
                        <a:buFont typeface="Wingdings" panose="05000000000000000000" pitchFamily="2" charset="2"/>
                        <a:buChar char=""/>
                      </a:pPr>
                      <a:r>
                        <a:rPr lang="zh-TW" altLang="en-US" sz="1200" dirty="0">
                          <a:latin typeface="微軟正黑體" panose="020B0604030504040204" pitchFamily="34" charset="-120"/>
                          <a:ea typeface="微軟正黑體" panose="020B0604030504040204" pitchFamily="34" charset="-120"/>
                        </a:rPr>
                        <a:t>精選基金申購手續費 </a:t>
                      </a:r>
                      <a:r>
                        <a:rPr lang="en-US" altLang="zh-TW" sz="1200" dirty="0">
                          <a:latin typeface="微軟正黑體" panose="020B0604030504040204" pitchFamily="34" charset="-120"/>
                          <a:ea typeface="微軟正黑體" panose="020B0604030504040204" pitchFamily="34" charset="-120"/>
                        </a:rPr>
                        <a:t>0</a:t>
                      </a:r>
                      <a:r>
                        <a:rPr lang="zh-TW" altLang="en-US" sz="1200" dirty="0">
                          <a:latin typeface="微軟正黑體" panose="020B0604030504040204" pitchFamily="34" charset="-120"/>
                          <a:ea typeface="微軟正黑體" panose="020B0604030504040204" pitchFamily="34" charset="-120"/>
                        </a:rPr>
                        <a:t>元</a:t>
                      </a:r>
                      <a:endParaRPr lang="en-US" altLang="zh-TW" sz="1200" dirty="0">
                        <a:latin typeface="微軟正黑體" panose="020B0604030504040204" pitchFamily="34" charset="-120"/>
                        <a:ea typeface="微軟正黑體" panose="020B0604030504040204" pitchFamily="34" charset="-120"/>
                      </a:endParaRPr>
                    </a:p>
                  </a:txBody>
                  <a:tcPr marL="93297" marR="93297" marT="46649" marB="46649">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xmlns="" val="1551272535"/>
                  </a:ext>
                </a:extLst>
              </a:tr>
            </a:tbl>
          </a:graphicData>
        </a:graphic>
      </p:graphicFrame>
      <p:sp>
        <p:nvSpPr>
          <p:cNvPr id="10" name="矩形 9">
            <a:extLst>
              <a:ext uri="{FF2B5EF4-FFF2-40B4-BE49-F238E27FC236}">
                <a16:creationId xmlns:a16="http://schemas.microsoft.com/office/drawing/2014/main" xmlns="" id="{947C7C4C-B726-4F21-B824-3D36AEF77DA4}"/>
              </a:ext>
            </a:extLst>
          </p:cNvPr>
          <p:cNvSpPr/>
          <p:nvPr/>
        </p:nvSpPr>
        <p:spPr>
          <a:xfrm>
            <a:off x="8616280" y="6547041"/>
            <a:ext cx="3683840" cy="286420"/>
          </a:xfrm>
          <a:prstGeom prst="rect">
            <a:avLst/>
          </a:prstGeom>
        </p:spPr>
        <p:txBody>
          <a:bodyPr wrap="square">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zh-TW" altLang="en-US" sz="1224" b="1" i="0" u="none" strike="noStrike" kern="1200" cap="none" spc="0" normalizeH="0" baseline="0" noProof="0" dirty="0">
                <a:ln>
                  <a:noFill/>
                </a:ln>
                <a:solidFill>
                  <a:prstClr val="black"/>
                </a:solidFill>
                <a:effectLst/>
                <a:uLnTx/>
                <a:uFillTx/>
                <a:latin typeface="Arial" pitchFamily="34" charset="0"/>
                <a:ea typeface="华文楷体" pitchFamily="2" charset="-122"/>
                <a:cs typeface="Calibri" pitchFamily="34" charset="0"/>
                <a:sym typeface="Calibri" pitchFamily="34" charset="0"/>
              </a:rPr>
              <a:t>上述活動相關注意事項以永豐信用卡網站公告為準</a:t>
            </a:r>
          </a:p>
        </p:txBody>
      </p:sp>
      <p:sp>
        <p:nvSpPr>
          <p:cNvPr id="4" name="標題 6">
            <a:extLst>
              <a:ext uri="{FF2B5EF4-FFF2-40B4-BE49-F238E27FC236}">
                <a16:creationId xmlns:a16="http://schemas.microsoft.com/office/drawing/2014/main" xmlns="" id="{9F5CAC57-9246-44EB-9ADA-5CA2CF3E2699}"/>
              </a:ext>
            </a:extLst>
          </p:cNvPr>
          <p:cNvSpPr txBox="1">
            <a:spLocks/>
          </p:cNvSpPr>
          <p:nvPr/>
        </p:nvSpPr>
        <p:spPr>
          <a:xfrm>
            <a:off x="276344" y="188640"/>
            <a:ext cx="8396262" cy="661235"/>
          </a:xfrm>
          <a:prstGeom prst="rect">
            <a:avLst/>
          </a:prstGeom>
        </p:spPr>
        <p:txBody>
          <a:bodyPr lIns="93260" tIns="46630" rIns="93260" bIns="46630"/>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marL="0" marR="0" lvl="0" indent="0" algn="l" defTabSz="931675" rtl="0" eaLnBrk="1" fontAlgn="base" latinLnBrk="0" hangingPunct="1">
              <a:lnSpc>
                <a:spcPct val="100000"/>
              </a:lnSpc>
              <a:spcBef>
                <a:spcPct val="0"/>
              </a:spcBef>
              <a:spcAft>
                <a:spcPct val="0"/>
              </a:spcAft>
              <a:buClrTx/>
              <a:buSzTx/>
              <a:buFontTx/>
              <a:buNone/>
              <a:tabLst/>
              <a:defRPr/>
            </a:pPr>
            <a:r>
              <a:rPr kumimoji="0" lang="zh-TW" altLang="en-US" sz="3331"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pitchFamily="34" charset="0"/>
              </a:rPr>
              <a:t>永豐獨家加碼 最高享</a:t>
            </a:r>
            <a:r>
              <a:rPr kumimoji="0" lang="en-US" altLang="zh-TW" sz="3331"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pitchFamily="34" charset="0"/>
              </a:rPr>
              <a:t>3%</a:t>
            </a:r>
            <a:r>
              <a:rPr kumimoji="0" lang="zh-TW" altLang="en-US" sz="3331"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pitchFamily="34" charset="0"/>
              </a:rPr>
              <a:t>現金回饋</a:t>
            </a:r>
          </a:p>
        </p:txBody>
      </p:sp>
      <p:sp>
        <p:nvSpPr>
          <p:cNvPr id="3" name="矩形 2">
            <a:extLst>
              <a:ext uri="{FF2B5EF4-FFF2-40B4-BE49-F238E27FC236}">
                <a16:creationId xmlns:a16="http://schemas.microsoft.com/office/drawing/2014/main" xmlns="" id="{85C1FC81-72F9-4521-AB2E-A57C49D71E5E}"/>
              </a:ext>
            </a:extLst>
          </p:cNvPr>
          <p:cNvSpPr/>
          <p:nvPr/>
        </p:nvSpPr>
        <p:spPr>
          <a:xfrm>
            <a:off x="551384" y="3028890"/>
            <a:ext cx="1210588" cy="400110"/>
          </a:xfrm>
          <a:prstGeom prst="rect">
            <a:avLst/>
          </a:prstGeom>
          <a:noFill/>
        </p:spPr>
        <p:txBody>
          <a:bodyPr wrap="none" lIns="91440" tIns="45720" rIns="91440" bIns="45720">
            <a:spAutoFit/>
          </a:body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w="0"/>
                <a:solidFill>
                  <a:srgbClr val="4F81BD"/>
                </a:solidFill>
                <a:effectLst/>
                <a:uLnTx/>
                <a:uFillTx/>
                <a:latin typeface="Calibri" pitchFamily="34" charset="0"/>
                <a:cs typeface="Calibri" pitchFamily="34" charset="0"/>
                <a:sym typeface="Calibri" pitchFamily="34" charset="0"/>
              </a:rPr>
              <a:t>永豐獨家</a:t>
            </a:r>
          </a:p>
        </p:txBody>
      </p:sp>
    </p:spTree>
    <p:extLst>
      <p:ext uri="{BB962C8B-B14F-4D97-AF65-F5344CB8AC3E}">
        <p14:creationId xmlns:p14="http://schemas.microsoft.com/office/powerpoint/2010/main" val="20493830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 id="{D4D610D2-0FEE-484F-B2E0-B9ED2FB758DF}"/>
              </a:ext>
            </a:extLst>
          </p:cNvPr>
          <p:cNvGraphicFramePr>
            <a:graphicFrameLocks noGrp="1"/>
          </p:cNvGraphicFramePr>
          <p:nvPr>
            <p:extLst>
              <p:ext uri="{D42A27DB-BD31-4B8C-83A1-F6EECF244321}">
                <p14:modId xmlns:p14="http://schemas.microsoft.com/office/powerpoint/2010/main" val="2513196162"/>
              </p:ext>
            </p:extLst>
          </p:nvPr>
        </p:nvGraphicFramePr>
        <p:xfrm>
          <a:off x="407368" y="1391291"/>
          <a:ext cx="11161240" cy="3168957"/>
        </p:xfrm>
        <a:graphic>
          <a:graphicData uri="http://schemas.openxmlformats.org/drawingml/2006/table">
            <a:tbl>
              <a:tblPr firstRow="1" firstCol="1" bandRow="1">
                <a:tableStyleId>{5C22544A-7EE6-4342-B048-85BDC9FD1C3A}</a:tableStyleId>
              </a:tblPr>
              <a:tblGrid>
                <a:gridCol w="2553080">
                  <a:extLst>
                    <a:ext uri="{9D8B030D-6E8A-4147-A177-3AD203B41FA5}">
                      <a16:colId xmlns:a16="http://schemas.microsoft.com/office/drawing/2014/main" xmlns="" val="3117131449"/>
                    </a:ext>
                  </a:extLst>
                </a:gridCol>
                <a:gridCol w="8608160">
                  <a:extLst>
                    <a:ext uri="{9D8B030D-6E8A-4147-A177-3AD203B41FA5}">
                      <a16:colId xmlns:a16="http://schemas.microsoft.com/office/drawing/2014/main" xmlns="" val="3225710791"/>
                    </a:ext>
                  </a:extLst>
                </a:gridCol>
              </a:tblGrid>
              <a:tr h="1605661">
                <a:tc>
                  <a:txBody>
                    <a:bodyPr/>
                    <a:lstStyle/>
                    <a:p>
                      <a:pPr>
                        <a:spcAft>
                          <a:spcPts val="0"/>
                        </a:spcAft>
                      </a:pPr>
                      <a:r>
                        <a:rPr lang="zh-TW" sz="2000" kern="100" dirty="0">
                          <a:effectLst/>
                        </a:rPr>
                        <a:t>指定旅行社</a:t>
                      </a:r>
                      <a:r>
                        <a:rPr lang="zh-TW" altLang="en-US" sz="2000" kern="100" dirty="0">
                          <a:effectLst/>
                        </a:rPr>
                        <a:t>  </a:t>
                      </a:r>
                      <a:r>
                        <a:rPr lang="en-US" sz="2000" kern="100" dirty="0">
                          <a:effectLst/>
                        </a:rPr>
                        <a:t>1.5%</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0" kern="100" dirty="0">
                          <a:solidFill>
                            <a:schemeClr val="tx1"/>
                          </a:solidFill>
                          <a:effectLst/>
                        </a:rPr>
                        <a:t>雄獅旅行社、可樂旅遊、東南旅行社、</a:t>
                      </a:r>
                      <a:r>
                        <a:rPr lang="en-US" sz="2000" b="0" kern="100" dirty="0" err="1">
                          <a:solidFill>
                            <a:schemeClr val="tx1"/>
                          </a:solidFill>
                          <a:effectLst/>
                        </a:rPr>
                        <a:t>ezTravel</a:t>
                      </a:r>
                      <a:r>
                        <a:rPr lang="zh-TW" sz="2000" b="0" kern="100" dirty="0">
                          <a:solidFill>
                            <a:schemeClr val="tx1"/>
                          </a:solidFill>
                          <a:effectLst/>
                        </a:rPr>
                        <a:t>易遊網、燦星旅遊、五福旅遊、山富旅遊、</a:t>
                      </a:r>
                      <a:r>
                        <a:rPr lang="en-US" sz="2000" b="0" kern="100" dirty="0" err="1">
                          <a:solidFill>
                            <a:schemeClr val="tx1"/>
                          </a:solidFill>
                          <a:effectLst/>
                        </a:rPr>
                        <a:t>ezfly</a:t>
                      </a:r>
                      <a:r>
                        <a:rPr lang="zh-TW" sz="2000" b="0" kern="100" dirty="0">
                          <a:solidFill>
                            <a:schemeClr val="tx1"/>
                          </a:solidFill>
                          <a:effectLst/>
                        </a:rPr>
                        <a:t>易飛網、喜鴻旅行社、鳳凰旅行社、百威旅行社、大興旅行社、巨匠旅遊、行健旅行社、吉帝旅行社、華友旅行社、良友旅行社、上順旅行社、協泰旅行社、時報旅遊</a:t>
                      </a:r>
                      <a:r>
                        <a:rPr lang="en-US" sz="2000" b="0" kern="100" dirty="0">
                          <a:solidFill>
                            <a:schemeClr val="tx1"/>
                          </a:solidFill>
                          <a:effectLst/>
                        </a:rPr>
                        <a:t>…</a:t>
                      </a:r>
                      <a:r>
                        <a:rPr lang="zh-TW" sz="2000" b="0" kern="100" dirty="0">
                          <a:solidFill>
                            <a:schemeClr val="tx1"/>
                          </a:solidFill>
                          <a:effectLst/>
                        </a:rPr>
                        <a:t>等百家旅行社。</a:t>
                      </a: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509172537"/>
                  </a:ext>
                </a:extLst>
              </a:tr>
              <a:tr h="416577">
                <a:tc>
                  <a:txBody>
                    <a:bodyPr/>
                    <a:lstStyle/>
                    <a:p>
                      <a:pPr>
                        <a:spcAft>
                          <a:spcPts val="0"/>
                        </a:spcAft>
                      </a:pPr>
                      <a:r>
                        <a:rPr lang="zh-TW" sz="2000" kern="100" dirty="0">
                          <a:effectLst/>
                        </a:rPr>
                        <a:t>高鐵</a:t>
                      </a:r>
                      <a:r>
                        <a:rPr lang="zh-TW" altLang="en-US" sz="2000" kern="100" dirty="0">
                          <a:effectLst/>
                        </a:rPr>
                        <a:t> </a:t>
                      </a:r>
                      <a:r>
                        <a:rPr lang="en-US" sz="2000" kern="100" dirty="0">
                          <a:effectLst/>
                        </a:rPr>
                        <a:t>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kern="100" dirty="0">
                          <a:solidFill>
                            <a:schemeClr val="tx1"/>
                          </a:solidFill>
                          <a:effectLst/>
                        </a:rPr>
                        <a:t>現場、網路、</a:t>
                      </a:r>
                      <a:r>
                        <a:rPr lang="en-US" sz="2000" kern="100" dirty="0">
                          <a:solidFill>
                            <a:schemeClr val="tx1"/>
                          </a:solidFill>
                          <a:effectLst/>
                        </a:rPr>
                        <a:t>APP</a:t>
                      </a:r>
                      <a:r>
                        <a:rPr lang="zh-TW" sz="2000" kern="100" dirty="0">
                          <a:solidFill>
                            <a:schemeClr val="tx1"/>
                          </a:solidFill>
                          <a:effectLst/>
                        </a:rPr>
                        <a:t>購票</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3838511482"/>
                  </a:ext>
                </a:extLst>
              </a:tr>
              <a:tr h="326017">
                <a:tc>
                  <a:txBody>
                    <a:bodyPr/>
                    <a:lstStyle/>
                    <a:p>
                      <a:pPr>
                        <a:spcAft>
                          <a:spcPts val="0"/>
                        </a:spcAft>
                      </a:pPr>
                      <a:r>
                        <a:rPr lang="zh-TW" sz="2000" kern="100" dirty="0">
                          <a:effectLst/>
                        </a:rPr>
                        <a:t>台鐵</a:t>
                      </a:r>
                      <a:r>
                        <a:rPr lang="zh-TW" altLang="en-US" sz="2000" kern="100" dirty="0">
                          <a:effectLst/>
                        </a:rPr>
                        <a:t> </a:t>
                      </a:r>
                      <a:r>
                        <a:rPr lang="en-US" sz="2000" kern="100" dirty="0">
                          <a:effectLst/>
                        </a:rPr>
                        <a:t>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kern="100" dirty="0">
                          <a:solidFill>
                            <a:schemeClr val="tx1"/>
                          </a:solidFill>
                          <a:effectLst/>
                        </a:rPr>
                        <a:t>現場、網路、</a:t>
                      </a:r>
                      <a:r>
                        <a:rPr lang="en-US" sz="2000" kern="100" dirty="0">
                          <a:solidFill>
                            <a:schemeClr val="tx1"/>
                          </a:solidFill>
                          <a:effectLst/>
                        </a:rPr>
                        <a:t>APP</a:t>
                      </a:r>
                      <a:r>
                        <a:rPr lang="zh-TW" sz="2000" kern="100" dirty="0">
                          <a:solidFill>
                            <a:schemeClr val="tx1"/>
                          </a:solidFill>
                          <a:effectLst/>
                        </a:rPr>
                        <a:t>購票</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4288450"/>
                  </a:ext>
                </a:extLst>
              </a:tr>
              <a:tr h="820702">
                <a:tc>
                  <a:txBody>
                    <a:bodyPr/>
                    <a:lstStyle/>
                    <a:p>
                      <a:pPr>
                        <a:spcAft>
                          <a:spcPts val="0"/>
                        </a:spcAft>
                      </a:pPr>
                      <a:r>
                        <a:rPr lang="zh-TW" sz="2000" kern="100" dirty="0">
                          <a:effectLst/>
                        </a:rPr>
                        <a:t>指定客運</a:t>
                      </a:r>
                      <a:r>
                        <a:rPr lang="zh-TW" altLang="en-US" sz="2000" kern="100" dirty="0">
                          <a:effectLst/>
                        </a:rPr>
                        <a:t> </a:t>
                      </a:r>
                      <a:r>
                        <a:rPr lang="en-US" sz="2000" kern="100" dirty="0">
                          <a:effectLst/>
                        </a:rPr>
                        <a:t>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kern="100" dirty="0">
                          <a:solidFill>
                            <a:schemeClr val="tx1"/>
                          </a:solidFill>
                          <a:effectLst/>
                        </a:rPr>
                        <a:t>國光、首都、葛瑪蘭、統聯、和欣等指定客運之現場、網路、</a:t>
                      </a:r>
                      <a:r>
                        <a:rPr lang="en-US" sz="2000" kern="100" dirty="0">
                          <a:solidFill>
                            <a:schemeClr val="tx1"/>
                          </a:solidFill>
                          <a:effectLst/>
                        </a:rPr>
                        <a:t>APP</a:t>
                      </a:r>
                      <a:r>
                        <a:rPr lang="zh-TW" sz="2000" kern="100" dirty="0">
                          <a:solidFill>
                            <a:schemeClr val="tx1"/>
                          </a:solidFill>
                          <a:effectLst/>
                        </a:rPr>
                        <a:t>購票</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889284157"/>
                  </a:ext>
                </a:extLst>
              </a:tr>
            </a:tbl>
          </a:graphicData>
        </a:graphic>
      </p:graphicFrame>
      <p:sp>
        <p:nvSpPr>
          <p:cNvPr id="3" name="Rectangle 1">
            <a:extLst>
              <a:ext uri="{FF2B5EF4-FFF2-40B4-BE49-F238E27FC236}">
                <a16:creationId xmlns:a16="http://schemas.microsoft.com/office/drawing/2014/main" xmlns="" id="{02664D5B-93D8-4D04-A105-40A6173AA903}"/>
              </a:ext>
            </a:extLst>
          </p:cNvPr>
          <p:cNvSpPr>
            <a:spLocks noChangeArrowheads="1"/>
          </p:cNvSpPr>
          <p:nvPr/>
        </p:nvSpPr>
        <p:spPr bwMode="auto">
          <a:xfrm>
            <a:off x="279784" y="929626"/>
            <a:ext cx="6221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a:defRPr>
                <a:solidFill>
                  <a:schemeClr val="tx1"/>
                </a:solidFill>
                <a:latin typeface="Arial" panose="020B0604020202020204" pitchFamily="34" charset="0"/>
              </a:defRPr>
            </a:lvl1pPr>
            <a:lvl2pPr marL="457200" eaLnBrk="0">
              <a:defRPr>
                <a:solidFill>
                  <a:schemeClr val="tx1"/>
                </a:solidFill>
                <a:latin typeface="Arial" panose="020B0604020202020204" pitchFamily="34" charset="0"/>
              </a:defRPr>
            </a:lvl2pPr>
            <a:lvl3pPr marL="914400" eaLnBrk="0">
              <a:defRPr>
                <a:solidFill>
                  <a:schemeClr val="tx1"/>
                </a:solidFill>
                <a:latin typeface="Arial" panose="020B0604020202020204" pitchFamily="34" charset="0"/>
              </a:defRPr>
            </a:lvl3pPr>
            <a:lvl4pPr marL="1371600" eaLnBrk="0">
              <a:defRPr>
                <a:solidFill>
                  <a:schemeClr val="tx1"/>
                </a:solidFill>
                <a:latin typeface="Arial" panose="020B0604020202020204" pitchFamily="34" charset="0"/>
              </a:defRPr>
            </a:lvl4pPr>
            <a:lvl5pPr marL="1828800" eaLnBrk="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指定通路最高</a:t>
            </a:r>
            <a:r>
              <a:rPr kumimoji="0" lang="en-US" altLang="zh-TW" sz="2400" b="0"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現金回饋</a:t>
            </a:r>
            <a:r>
              <a:rPr kumimoji="0" lang="en-US" altLang="zh-TW" sz="2400" b="0"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含原</a:t>
            </a:r>
            <a:r>
              <a:rPr kumimoji="0" lang="en-US" altLang="zh-TW" sz="2400" b="0"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回饋</a:t>
            </a:r>
            <a:r>
              <a:rPr kumimoji="0" lang="en-US" altLang="zh-TW" sz="2400" b="0"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Arial" panose="020B0604020202020204" pitchFamily="34" charset="0"/>
            </a:endParaRPr>
          </a:p>
        </p:txBody>
      </p:sp>
      <p:sp>
        <p:nvSpPr>
          <p:cNvPr id="4" name="矩形 3">
            <a:extLst>
              <a:ext uri="{FF2B5EF4-FFF2-40B4-BE49-F238E27FC236}">
                <a16:creationId xmlns:a16="http://schemas.microsoft.com/office/drawing/2014/main" xmlns="" id="{98CE81FE-3CB4-4844-AF12-6CB638B966FB}"/>
              </a:ext>
            </a:extLst>
          </p:cNvPr>
          <p:cNvSpPr/>
          <p:nvPr/>
        </p:nvSpPr>
        <p:spPr>
          <a:xfrm>
            <a:off x="263352" y="188640"/>
            <a:ext cx="9066906" cy="584775"/>
          </a:xfrm>
          <a:prstGeom prst="rect">
            <a:avLst/>
          </a:prstGeom>
        </p:spPr>
        <p:txBody>
          <a:bodyPr wrap="none">
            <a:spAutoFit/>
          </a:bodyPr>
          <a:lstStyle/>
          <a:p>
            <a:pPr lvl="0" defTabSz="914400" eaLnBrk="0">
              <a:buFontTx/>
              <a:buChar char="•"/>
            </a:pPr>
            <a:r>
              <a:rPr lang="zh-TW" altLang="zh-TW"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旅遊通路加碼回饋最高</a:t>
            </a:r>
            <a:r>
              <a:rPr lang="en-US" altLang="zh-TW"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HK"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花蓮縣政府獨家優惠</a:t>
            </a:r>
            <a:r>
              <a:rPr lang="en-US" altLang="zh-TW"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3200" dirty="0">
              <a:solidFill>
                <a:schemeClr val="tx1"/>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xmlns="" id="{9205D61D-E98B-42DE-B0C6-F05FA147B5C8}"/>
              </a:ext>
            </a:extLst>
          </p:cNvPr>
          <p:cNvSpPr/>
          <p:nvPr/>
        </p:nvSpPr>
        <p:spPr>
          <a:xfrm>
            <a:off x="407368" y="4560248"/>
            <a:ext cx="11377264" cy="2151615"/>
          </a:xfrm>
          <a:prstGeom prst="rect">
            <a:avLst/>
          </a:prstGeom>
        </p:spPr>
        <p:txBody>
          <a:bodyPr wrap="square">
            <a:spAutoFit/>
          </a:bodyPr>
          <a:lstStyle/>
          <a:p>
            <a:pPr marL="342900" lvl="0" indent="-342900">
              <a:lnSpc>
                <a:spcPts val="1800"/>
              </a:lnSpc>
              <a:spcAft>
                <a:spcPts val="0"/>
              </a:spcAft>
              <a:buFont typeface="Wingdings" panose="05000000000000000000" pitchFamily="2" charset="2"/>
              <a:buChar char=""/>
            </a:pPr>
            <a:r>
              <a:rPr lang="zh-TW" altLang="zh-TW" sz="1200" kern="0" dirty="0">
                <a:ea typeface="微軟正黑體" panose="020B0604030504040204" pitchFamily="34" charset="-120"/>
                <a:cs typeface="新細明體" panose="02020500000000000000" pitchFamily="18" charset="-120"/>
              </a:rPr>
              <a:t>注意事項：</a:t>
            </a:r>
            <a:endParaRPr lang="zh-TW" altLang="zh-TW" sz="1200" kern="100" dirty="0">
              <a:ea typeface="新細明體" panose="02020500000000000000" pitchFamily="18" charset="-120"/>
              <a:cs typeface="Times New Roman" panose="02020603050405020304" pitchFamily="18" charset="0"/>
            </a:endParaRPr>
          </a:p>
          <a:p>
            <a:pPr marL="411162" lvl="0" indent="-228600">
              <a:lnSpc>
                <a:spcPts val="1800"/>
              </a:lnSpc>
              <a:spcAft>
                <a:spcPts val="0"/>
              </a:spcAft>
              <a:buFont typeface="+mj-lt"/>
              <a:buAutoNum type="arabicPeriod"/>
            </a:pPr>
            <a:r>
              <a:rPr lang="zh-TW" altLang="zh-TW" sz="1200" kern="0" dirty="0">
                <a:ea typeface="微軟正黑體" panose="020B0604030504040204" pitchFamily="34" charset="-120"/>
                <a:cs typeface="新細明體" panose="02020500000000000000" pitchFamily="18" charset="-120"/>
              </a:rPr>
              <a:t>活動消費認定︰</a:t>
            </a:r>
            <a:endParaRPr lang="zh-TW" altLang="zh-TW" sz="1200" kern="100" dirty="0">
              <a:ea typeface="新細明體" panose="02020500000000000000" pitchFamily="18" charset="-120"/>
              <a:cs typeface="Times New Roman" panose="02020603050405020304" pitchFamily="18" charset="0"/>
            </a:endParaRPr>
          </a:p>
          <a:p>
            <a:pPr marL="357188">
              <a:lnSpc>
                <a:spcPts val="1800"/>
              </a:lnSpc>
              <a:spcAft>
                <a:spcPts val="0"/>
              </a:spcAft>
            </a:pPr>
            <a:r>
              <a:rPr lang="zh-TW" altLang="zh-TW" sz="1200" kern="0" dirty="0">
                <a:ea typeface="微軟正黑體" panose="020B0604030504040204" pitchFamily="34" charset="-120"/>
                <a:cs typeface="新細明體" panose="02020500000000000000" pitchFamily="18" charset="-120"/>
              </a:rPr>
              <a:t>【百大旅行社】僅適用「直接」於特選旅行社刷永豐信用卡之消費</a:t>
            </a:r>
            <a:r>
              <a:rPr lang="en-US" altLang="zh-TW" sz="1200" kern="0" dirty="0">
                <a:ea typeface="微軟正黑體" panose="020B0604030504040204" pitchFamily="34" charset="-120"/>
                <a:cs typeface="新細明體" panose="02020500000000000000" pitchFamily="18" charset="-120"/>
              </a:rPr>
              <a:t>(</a:t>
            </a:r>
            <a:r>
              <a:rPr lang="zh-TW" altLang="zh-TW" sz="1200" kern="0" dirty="0">
                <a:ea typeface="微軟正黑體" panose="020B0604030504040204" pitchFamily="34" charset="-120"/>
                <a:cs typeface="新細明體" panose="02020500000000000000" pitchFamily="18" charset="-120"/>
              </a:rPr>
              <a:t>即信用卡帳單消費明細之「帳單說明」顯示之特店名稱須為特選旅行社</a:t>
            </a:r>
            <a:r>
              <a:rPr lang="en-US" altLang="zh-TW" sz="1200" kern="0" dirty="0">
                <a:ea typeface="微軟正黑體" panose="020B0604030504040204" pitchFamily="34" charset="-120"/>
                <a:cs typeface="新細明體" panose="02020500000000000000" pitchFamily="18" charset="-120"/>
              </a:rPr>
              <a:t>)</a:t>
            </a:r>
            <a:r>
              <a:rPr lang="zh-TW" altLang="zh-TW" sz="1200" kern="0" dirty="0">
                <a:ea typeface="微軟正黑體" panose="020B0604030504040204" pitchFamily="34" charset="-120"/>
                <a:cs typeface="新細明體" panose="02020500000000000000" pitchFamily="18" charset="-120"/>
              </a:rPr>
              <a:t>，倘若透過非特選旅行社報名參加特選旅行社之旅遊產品，恕不適用。</a:t>
            </a:r>
            <a:endParaRPr lang="zh-TW" altLang="zh-TW" sz="1200" kern="100" dirty="0">
              <a:ea typeface="新細明體" panose="02020500000000000000" pitchFamily="18" charset="-120"/>
              <a:cs typeface="Times New Roman" panose="02020603050405020304" pitchFamily="18" charset="0"/>
            </a:endParaRPr>
          </a:p>
          <a:p>
            <a:pPr marL="411163" lvl="0" indent="-228600">
              <a:lnSpc>
                <a:spcPts val="1800"/>
              </a:lnSpc>
              <a:spcAft>
                <a:spcPts val="0"/>
              </a:spcAft>
              <a:buFont typeface="+mj-lt"/>
              <a:buAutoNum type="arabicPeriod" startAt="2"/>
            </a:pPr>
            <a:r>
              <a:rPr lang="zh-TW" altLang="zh-TW" sz="1200" kern="0" dirty="0">
                <a:ea typeface="微軟正黑體" panose="020B0604030504040204" pitchFamily="34" charset="-120"/>
                <a:cs typeface="新細明體" panose="02020500000000000000" pitchFamily="18" charset="-120"/>
              </a:rPr>
              <a:t>本活動</a:t>
            </a:r>
            <a:r>
              <a:rPr lang="en-US" altLang="zh-TW" sz="1200" kern="0" dirty="0">
                <a:ea typeface="微軟正黑體" panose="020B0604030504040204" pitchFamily="34" charset="-120"/>
                <a:cs typeface="新細明體" panose="02020500000000000000" pitchFamily="18" charset="-120"/>
              </a:rPr>
              <a:t>1.5%</a:t>
            </a:r>
            <a:r>
              <a:rPr lang="zh-TW" altLang="zh-TW" sz="1200" kern="0" dirty="0">
                <a:ea typeface="微軟正黑體" panose="020B0604030504040204" pitchFamily="34" charset="-120"/>
                <a:cs typeface="新細明體" panose="02020500000000000000" pitchFamily="18" charset="-120"/>
              </a:rPr>
              <a:t>現金回饋包含原回饋</a:t>
            </a:r>
            <a:r>
              <a:rPr lang="en-US" altLang="zh-TW" sz="1200" kern="0" dirty="0">
                <a:ea typeface="微軟正黑體" panose="020B0604030504040204" pitchFamily="34" charset="-120"/>
                <a:cs typeface="新細明體" panose="02020500000000000000" pitchFamily="18" charset="-120"/>
              </a:rPr>
              <a:t>1.3%</a:t>
            </a:r>
            <a:r>
              <a:rPr lang="zh-TW" altLang="zh-TW" sz="1200" kern="0" dirty="0">
                <a:ea typeface="微軟正黑體" panose="020B0604030504040204" pitchFamily="34" charset="-120"/>
                <a:cs typeface="新細明體" panose="02020500000000000000" pitchFamily="18" charset="-120"/>
              </a:rPr>
              <a:t>，一次付清或分期付款交易皆適用，分期交易以消費日為準並以其總金額歸入首期計算。若因特店未請款導致消費未計，恕與本行無涉。</a:t>
            </a:r>
            <a:endParaRPr lang="zh-TW" altLang="zh-TW" sz="1200" kern="100" dirty="0">
              <a:ea typeface="新細明體" panose="02020500000000000000" pitchFamily="18" charset="-120"/>
              <a:cs typeface="Times New Roman" panose="02020603050405020304" pitchFamily="18" charset="0"/>
            </a:endParaRPr>
          </a:p>
          <a:p>
            <a:pPr marL="357188" lvl="0" indent="-174625">
              <a:lnSpc>
                <a:spcPts val="1800"/>
              </a:lnSpc>
              <a:spcAft>
                <a:spcPts val="0"/>
              </a:spcAft>
              <a:buFont typeface="+mj-lt"/>
              <a:buAutoNum type="arabicPeriod" startAt="2"/>
            </a:pPr>
            <a:r>
              <a:rPr lang="zh-TW" altLang="zh-TW" sz="1200" kern="0" dirty="0">
                <a:ea typeface="微軟正黑體" panose="020B0604030504040204" pitchFamily="34" charset="-120"/>
                <a:cs typeface="新細明體" panose="02020500000000000000" pitchFamily="18" charset="-120"/>
              </a:rPr>
              <a:t>本活動以實際有效訂單計算，若付款失敗、訂單取消、退貨或其他原因產生之負向交易，該筆訂單金額將不列入計算範圍，若為紅利折抵交易，以紅利折抵後之交易金額計算。</a:t>
            </a:r>
            <a:endParaRPr lang="zh-TW" altLang="zh-TW" sz="1200" kern="100" dirty="0">
              <a:ea typeface="新細明體" panose="02020500000000000000" pitchFamily="18" charset="-120"/>
              <a:cs typeface="Times New Roman" panose="02020603050405020304" pitchFamily="18" charset="0"/>
            </a:endParaRPr>
          </a:p>
          <a:p>
            <a:pPr marL="357188" lvl="0" indent="-174625">
              <a:lnSpc>
                <a:spcPts val="1800"/>
              </a:lnSpc>
              <a:spcAft>
                <a:spcPts val="0"/>
              </a:spcAft>
              <a:buFont typeface="+mj-lt"/>
              <a:buAutoNum type="arabicPeriod" startAt="2"/>
            </a:pPr>
            <a:r>
              <a:rPr lang="zh-TW" altLang="zh-TW" sz="1200" kern="0" dirty="0">
                <a:ea typeface="微軟正黑體" panose="020B0604030504040204" pitchFamily="34" charset="-120"/>
                <a:cs typeface="新細明體" panose="02020500000000000000" pitchFamily="18" charset="-120"/>
              </a:rPr>
              <a:t>本活動回饋限有效卡且回饋時需具有有效永豐信用卡，如有停卡、延滯繳款或其它違反信用卡契約之情事者，將喪失回饋規格。</a:t>
            </a:r>
            <a:endParaRPr lang="zh-TW" altLang="zh-TW" sz="1200" kern="100" dirty="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5961437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40C7EC7-B460-4EC4-884F-C4CA636D329F}"/>
              </a:ext>
            </a:extLst>
          </p:cNvPr>
          <p:cNvSpPr/>
          <p:nvPr/>
        </p:nvSpPr>
        <p:spPr>
          <a:xfrm>
            <a:off x="479376" y="1052736"/>
            <a:ext cx="11233248" cy="4941289"/>
          </a:xfrm>
          <a:prstGeom prst="rect">
            <a:avLst/>
          </a:prstGeom>
        </p:spPr>
        <p:txBody>
          <a:bodyPr wrap="square">
            <a:spAutoFit/>
          </a:bodyPr>
          <a:lstStyle/>
          <a:p>
            <a:pPr marL="342900" lvl="0" indent="-342900">
              <a:lnSpc>
                <a:spcPts val="1800"/>
              </a:lnSpc>
              <a:spcAft>
                <a:spcPts val="0"/>
              </a:spcAft>
              <a:buFont typeface="Wingdings" panose="05000000000000000000" pitchFamily="2" charset="2"/>
              <a:buChar char=""/>
            </a:pPr>
            <a:r>
              <a:rPr lang="zh-TW" altLang="zh-TW" sz="2800" kern="0" dirty="0">
                <a:solidFill>
                  <a:srgbClr val="FF0000"/>
                </a:solidFill>
                <a:ea typeface="微軟正黑體" panose="020B0604030504040204" pitchFamily="34" charset="-120"/>
                <a:cs typeface="新細明體" panose="02020500000000000000" pitchFamily="18" charset="-120"/>
              </a:rPr>
              <a:t>特選百大旅行社︰</a:t>
            </a:r>
            <a:endParaRPr lang="zh-TW" altLang="zh-TW" sz="2800" kern="100" dirty="0">
              <a:solidFill>
                <a:srgbClr val="FF0000"/>
              </a:solidFill>
              <a:ea typeface="新細明體" panose="02020500000000000000" pitchFamily="18" charset="-120"/>
              <a:cs typeface="Times New Roman" panose="02020603050405020304" pitchFamily="18" charset="0"/>
            </a:endParaRPr>
          </a:p>
          <a:p>
            <a:pPr marL="304800">
              <a:lnSpc>
                <a:spcPts val="1800"/>
              </a:lnSpc>
              <a:spcAft>
                <a:spcPts val="0"/>
              </a:spcAft>
            </a:pPr>
            <a:r>
              <a:rPr lang="zh-TW" altLang="zh-TW" kern="0" dirty="0">
                <a:ea typeface="微軟正黑體" panose="020B0604030504040204" pitchFamily="34" charset="-120"/>
                <a:cs typeface="新細明體" panose="02020500000000000000" pitchFamily="18" charset="-120"/>
              </a:rPr>
              <a:t>雄獅旅行社、可樂旅遊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康福旅行社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、東南旅行社、</a:t>
            </a:r>
            <a:r>
              <a:rPr lang="en-US" altLang="zh-TW" kern="0" dirty="0" err="1">
                <a:ea typeface="微軟正黑體" panose="020B0604030504040204" pitchFamily="34" charset="-120"/>
                <a:cs typeface="新細明體" panose="02020500000000000000" pitchFamily="18" charset="-120"/>
              </a:rPr>
              <a:t>ezTravel</a:t>
            </a:r>
            <a:r>
              <a:rPr lang="zh-TW" altLang="zh-TW" kern="0" dirty="0">
                <a:ea typeface="微軟正黑體" panose="020B0604030504040204" pitchFamily="34" charset="-120"/>
                <a:cs typeface="新細明體" panose="02020500000000000000" pitchFamily="18" charset="-120"/>
              </a:rPr>
              <a:t>易遊網、燦星旅遊、五福旅遊、山富旅遊、</a:t>
            </a:r>
            <a:r>
              <a:rPr lang="en-US" altLang="zh-TW" kern="0" dirty="0" err="1">
                <a:ea typeface="微軟正黑體" panose="020B0604030504040204" pitchFamily="34" charset="-120"/>
                <a:cs typeface="新細明體" panose="02020500000000000000" pitchFamily="18" charset="-120"/>
              </a:rPr>
              <a:t>ezfly</a:t>
            </a:r>
            <a:r>
              <a:rPr lang="zh-TW" altLang="zh-TW" kern="0" dirty="0">
                <a:ea typeface="微軟正黑體" panose="020B0604030504040204" pitchFamily="34" charset="-120"/>
                <a:cs typeface="新細明體" panose="02020500000000000000" pitchFamily="18" charset="-120"/>
              </a:rPr>
              <a:t>易飛網、喜鴻旅行社、鳳凰旅行社、百威旅行社、大興旅行社、巨匠旅遊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凱旋旅行社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、行健旅行社、吉帝旅行社、華友旅行社、良友旅行社、上順旅行社、協泰旅行社、理想旅運社、品冠國際旅行社、太一國際旅行社、蘋果旅遊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永業旅行社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、永盛旅行社、森森旅遊網</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歡樂旅行社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、信安旅行社、誠翔運通旅行社、賓士旅行社、世邦旅行社、金展旅行社、太平洋旅行社、大榮旅遊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大榮國際旅行社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、翔順旅行社、找到了旅遊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雙向國際旅行社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、歐美亞商務旅行社、飛達旅遊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飛瑞旅行社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、長汎假期</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長汎旅行社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、林軒旅行社、時報旅遊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中國時報旅行社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、台灣運達旅行社、星全安旅行社、甜甜旅遊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永利旅行社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百順旅行社、廣德旅行社、京城天下旅行社、藍天假期旅行社、寶旺國際旅行社、天海旅行社、樂遊多旅行社、正泰旅行社、正洋旅行社、揚子國際旅行社、金鑫國際旅行社、世界旅行社、樂活旅行社、惠康旅行社、富泰旅行社、大登旅行社、龍群國際旅行社、安佳旅行社、開新旅行社、東風旅行、聯達旅行社、格蘭國際旅行社、旅知</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旅和旅行社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、天擎旅行社、辰果旅行社、茂隆旅行社、翔笙旅行社、菲菲旅行社、隆祥旅行社、永康旅行社、永嘉旅行社、愛旅遊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迎家國際旅行</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西南旅行社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、玩美旅行社、點心旅遊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中貿旅行社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、祥鶴旅行社、翔美旅行社、寶翔旅行社、歐德旅遊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歐德國際旅行社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、連發國際旅行社、友福旅行社、台灣中國運通股份有限公司、北極星國際旅行社、旅天下</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雙獅聯合國際旅行社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、欣聯航國際旅行社、菲美運通旅行社、手作旅遊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手作旅行社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、環宇國際旅行社、海洲旅行社、全球通旅行社、新喜旅行社、東森旅遊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東森旅行社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a:t>
            </a:r>
            <a:r>
              <a:rPr lang="en-US" altLang="zh-TW" kern="0" dirty="0" err="1">
                <a:ea typeface="微軟正黑體" panose="020B0604030504040204" pitchFamily="34" charset="-120"/>
                <a:cs typeface="新細明體" panose="02020500000000000000" pitchFamily="18" charset="-120"/>
              </a:rPr>
              <a:t>Tripresso</a:t>
            </a:r>
            <a:r>
              <a:rPr lang="zh-TW" altLang="zh-TW" kern="0" dirty="0">
                <a:ea typeface="微軟正黑體" panose="020B0604030504040204" pitchFamily="34" charset="-120"/>
                <a:cs typeface="新細明體" panose="02020500000000000000" pitchFamily="18" charset="-120"/>
              </a:rPr>
              <a:t>旅遊咖</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玩咖旅行社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聯裕旅行社、樂天國際旅行社、米淇國際旅行社、連晟旅行社、易成旅行社、金鶴旅行社、富康旅行社、大地假期旅行社、凱尼斯旅行社、美齊旅行社、祥安旅行社、天一旅行社、偉輪旅行社、雋品旅行社、統一旅行社、台灣中國旅行社、長龍旅行社、芬達旅行社、翔遊國際旅行社、雙盈旅行社、青航海外旅行社、太達旅行社、天晟國際旅行社、東源國際旅行社、都邑國際旅行社、達康國際旅行社、友泰國際旅行社、捷利旅行社、</a:t>
            </a:r>
            <a:r>
              <a:rPr lang="en-US" altLang="zh-TW" kern="0" dirty="0">
                <a:ea typeface="微軟正黑體" panose="020B0604030504040204" pitchFamily="34" charset="-120"/>
                <a:cs typeface="新細明體" panose="02020500000000000000" pitchFamily="18" charset="-120"/>
              </a:rPr>
              <a:t>123</a:t>
            </a:r>
            <a:r>
              <a:rPr lang="zh-TW" altLang="zh-TW" kern="0" dirty="0">
                <a:ea typeface="微軟正黑體" panose="020B0604030504040204" pitchFamily="34" charset="-120"/>
                <a:cs typeface="新細明體" panose="02020500000000000000" pitchFamily="18" charset="-120"/>
              </a:rPr>
              <a:t>機票網、巨大旅行社、成長旅行社</a:t>
            </a:r>
            <a:endParaRPr lang="zh-TW" altLang="zh-TW" kern="100" dirty="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8282777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hlinkClick r:id="rId3" action="ppaction://hlinksldjump"/>
            <a:extLst>
              <a:ext uri="{FF2B5EF4-FFF2-40B4-BE49-F238E27FC236}">
                <a16:creationId xmlns:a16="http://schemas.microsoft.com/office/drawing/2014/main" xmlns="" id="{2B7204B1-1CD4-4529-B352-F1DFE27AB393}"/>
              </a:ext>
            </a:extLst>
          </p:cNvPr>
          <p:cNvPicPr>
            <a:picLocks noChangeAspect="1"/>
          </p:cNvPicPr>
          <p:nvPr/>
        </p:nvPicPr>
        <p:blipFill rotWithShape="1">
          <a:blip r:embed="rId4"/>
          <a:srcRect l="4233" t="-463" r="3819" b="3717"/>
          <a:stretch/>
        </p:blipFill>
        <p:spPr>
          <a:xfrm>
            <a:off x="281902" y="1412776"/>
            <a:ext cx="9430952" cy="4752000"/>
          </a:xfrm>
          <a:prstGeom prst="rect">
            <a:avLst/>
          </a:prstGeom>
        </p:spPr>
      </p:pic>
      <p:pic>
        <p:nvPicPr>
          <p:cNvPr id="7" name="圖片 6">
            <a:extLst>
              <a:ext uri="{FF2B5EF4-FFF2-40B4-BE49-F238E27FC236}">
                <a16:creationId xmlns:a16="http://schemas.microsoft.com/office/drawing/2014/main" xmlns="" id="{15D3271B-DB69-46C2-AB6D-300290B3A194}"/>
              </a:ext>
            </a:extLst>
          </p:cNvPr>
          <p:cNvPicPr>
            <a:picLocks noChangeAspect="1"/>
          </p:cNvPicPr>
          <p:nvPr/>
        </p:nvPicPr>
        <p:blipFill>
          <a:blip r:embed="rId5"/>
          <a:stretch>
            <a:fillRect/>
          </a:stretch>
        </p:blipFill>
        <p:spPr>
          <a:xfrm>
            <a:off x="9714950" y="1434753"/>
            <a:ext cx="2304000" cy="4730023"/>
          </a:xfrm>
          <a:prstGeom prst="rect">
            <a:avLst/>
          </a:prstGeom>
        </p:spPr>
      </p:pic>
      <p:sp>
        <p:nvSpPr>
          <p:cNvPr id="9" name="橢圓 8">
            <a:extLst>
              <a:ext uri="{FF2B5EF4-FFF2-40B4-BE49-F238E27FC236}">
                <a16:creationId xmlns:a16="http://schemas.microsoft.com/office/drawing/2014/main" xmlns="" id="{F0162961-7F91-476F-984B-6A86930E8E1F}"/>
              </a:ext>
            </a:extLst>
          </p:cNvPr>
          <p:cNvSpPr/>
          <p:nvPr/>
        </p:nvSpPr>
        <p:spPr bwMode="auto">
          <a:xfrm>
            <a:off x="9858966" y="2479537"/>
            <a:ext cx="1260000" cy="1260000"/>
          </a:xfrm>
          <a:prstGeom prst="ellipse">
            <a:avLst/>
          </a:prstGeom>
          <a:blipFill>
            <a:blip r:embed="rId6"/>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4000" b="1" i="0" u="none" strike="noStrike" cap="none" normalizeH="0" baseline="0" dirty="0">
              <a:ln>
                <a:noFill/>
              </a:ln>
              <a:solidFill>
                <a:schemeClr val="tx1"/>
              </a:solidFill>
              <a:effectLst/>
              <a:latin typeface="Arial" charset="0"/>
              <a:ea typeface="华文楷体" pitchFamily="2" charset="-122"/>
            </a:endParaRPr>
          </a:p>
        </p:txBody>
      </p:sp>
      <p:sp>
        <p:nvSpPr>
          <p:cNvPr id="10" name="橢圓 9">
            <a:extLst>
              <a:ext uri="{FF2B5EF4-FFF2-40B4-BE49-F238E27FC236}">
                <a16:creationId xmlns:a16="http://schemas.microsoft.com/office/drawing/2014/main" xmlns="" id="{2EEE63EA-8DC3-4AE0-A1D6-54D17ABAC079}"/>
              </a:ext>
            </a:extLst>
          </p:cNvPr>
          <p:cNvSpPr/>
          <p:nvPr/>
        </p:nvSpPr>
        <p:spPr bwMode="auto">
          <a:xfrm>
            <a:off x="10903222" y="3055601"/>
            <a:ext cx="1260000" cy="1260000"/>
          </a:xfrm>
          <a:prstGeom prst="ellipse">
            <a:avLst/>
          </a:prstGeom>
          <a:blipFill>
            <a:blip r:embed="rId7"/>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4000" b="1" i="0" u="none" strike="noStrike" cap="none" normalizeH="0" baseline="0" dirty="0">
              <a:ln>
                <a:noFill/>
              </a:ln>
              <a:solidFill>
                <a:schemeClr val="tx1"/>
              </a:solidFill>
              <a:effectLst/>
              <a:latin typeface="Arial" charset="0"/>
              <a:ea typeface="华文楷体" pitchFamily="2" charset="-122"/>
            </a:endParaRPr>
          </a:p>
        </p:txBody>
      </p:sp>
      <p:sp>
        <p:nvSpPr>
          <p:cNvPr id="11" name="橢圓 10">
            <a:extLst>
              <a:ext uri="{FF2B5EF4-FFF2-40B4-BE49-F238E27FC236}">
                <a16:creationId xmlns:a16="http://schemas.microsoft.com/office/drawing/2014/main" xmlns="" id="{76C51E12-C108-499F-9B74-2AD7D9CFE3F5}"/>
              </a:ext>
            </a:extLst>
          </p:cNvPr>
          <p:cNvSpPr/>
          <p:nvPr/>
        </p:nvSpPr>
        <p:spPr bwMode="auto">
          <a:xfrm>
            <a:off x="10327158" y="4063713"/>
            <a:ext cx="1260000" cy="1260000"/>
          </a:xfrm>
          <a:prstGeom prst="ellipse">
            <a:avLst/>
          </a:prstGeom>
          <a:blipFill>
            <a:blip r:embed="rId8"/>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4000" b="1" i="0" u="none" strike="noStrike" cap="none" normalizeH="0" baseline="0" dirty="0">
              <a:ln>
                <a:noFill/>
              </a:ln>
              <a:solidFill>
                <a:schemeClr val="tx1"/>
              </a:solidFill>
              <a:effectLst/>
              <a:latin typeface="Arial" charset="0"/>
              <a:ea typeface="华文楷体" pitchFamily="2" charset="-122"/>
            </a:endParaRPr>
          </a:p>
        </p:txBody>
      </p:sp>
      <p:sp>
        <p:nvSpPr>
          <p:cNvPr id="15" name="矩形 14">
            <a:extLst>
              <a:ext uri="{FF2B5EF4-FFF2-40B4-BE49-F238E27FC236}">
                <a16:creationId xmlns:a16="http://schemas.microsoft.com/office/drawing/2014/main" xmlns="" id="{C8823439-8DC4-4786-A6BB-5265C6443991}"/>
              </a:ext>
            </a:extLst>
          </p:cNvPr>
          <p:cNvSpPr/>
          <p:nvPr/>
        </p:nvSpPr>
        <p:spPr>
          <a:xfrm>
            <a:off x="9840416" y="5328152"/>
            <a:ext cx="2204450" cy="837152"/>
          </a:xfrm>
          <a:prstGeom prst="rect">
            <a:avLst/>
          </a:prstGeom>
        </p:spPr>
        <p:txBody>
          <a:bodyPr wrap="none">
            <a:spAutoFit/>
          </a:bodyPr>
          <a:lstStyle/>
          <a:p>
            <a:pPr marL="171450" indent="-171450">
              <a:lnSpc>
                <a:spcPts val="2000"/>
              </a:lnSpc>
              <a:buFont typeface="Arial" panose="020B0604020202020204" pitchFamily="34" charset="0"/>
              <a:buChar char="•"/>
            </a:pPr>
            <a:r>
              <a:rPr lang="zh-TW" altLang="en-US" sz="1200" b="1" dirty="0">
                <a:solidFill>
                  <a:schemeClr val="bg1"/>
                </a:solidFill>
              </a:rPr>
              <a:t>五月花頂級抽取衛生紙</a:t>
            </a:r>
            <a:endParaRPr lang="en-US" altLang="zh-TW" sz="1200" b="1" dirty="0">
              <a:solidFill>
                <a:schemeClr val="bg1"/>
              </a:solidFill>
            </a:endParaRPr>
          </a:p>
          <a:p>
            <a:pPr marL="171450" indent="-171450">
              <a:lnSpc>
                <a:spcPts val="2000"/>
              </a:lnSpc>
              <a:buFont typeface="Arial" panose="020B0604020202020204" pitchFamily="34" charset="0"/>
              <a:buChar char="•"/>
            </a:pPr>
            <a:r>
              <a:rPr lang="zh-TW" altLang="en-US" sz="1200" b="1" dirty="0">
                <a:solidFill>
                  <a:schemeClr val="bg1"/>
                </a:solidFill>
              </a:rPr>
              <a:t>有機義大利高燃點葵花籽油</a:t>
            </a:r>
            <a:endParaRPr lang="en-US" altLang="zh-TW" sz="1200" b="1" dirty="0">
              <a:solidFill>
                <a:schemeClr val="bg1"/>
              </a:solidFill>
            </a:endParaRPr>
          </a:p>
          <a:p>
            <a:pPr marL="171450" indent="-171450">
              <a:lnSpc>
                <a:spcPts val="2000"/>
              </a:lnSpc>
              <a:buFont typeface="Arial" panose="020B0604020202020204" pitchFamily="34" charset="0"/>
              <a:buChar char="•"/>
            </a:pPr>
            <a:r>
              <a:rPr lang="zh-TW" altLang="en-US" sz="1200" b="1" dirty="0">
                <a:solidFill>
                  <a:schemeClr val="bg1"/>
                </a:solidFill>
              </a:rPr>
              <a:t>小黃點暢銷回饋版</a:t>
            </a:r>
          </a:p>
        </p:txBody>
      </p:sp>
      <p:pic>
        <p:nvPicPr>
          <p:cNvPr id="3" name="圖片 2">
            <a:extLst>
              <a:ext uri="{FF2B5EF4-FFF2-40B4-BE49-F238E27FC236}">
                <a16:creationId xmlns:a16="http://schemas.microsoft.com/office/drawing/2014/main" xmlns="" id="{D9054827-CA08-4666-AA7A-EB413D9BC584}"/>
              </a:ext>
            </a:extLst>
          </p:cNvPr>
          <p:cNvPicPr>
            <a:picLocks noChangeAspect="1"/>
          </p:cNvPicPr>
          <p:nvPr/>
        </p:nvPicPr>
        <p:blipFill>
          <a:blip r:embed="rId9"/>
          <a:stretch>
            <a:fillRect/>
          </a:stretch>
        </p:blipFill>
        <p:spPr>
          <a:xfrm>
            <a:off x="405015" y="183555"/>
            <a:ext cx="3419329" cy="216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20215515" lon="20668006" rev="1012315"/>
            </a:camera>
            <a:lightRig rig="threePt" dir="t"/>
          </a:scene3d>
        </p:spPr>
      </p:pic>
      <p:sp>
        <p:nvSpPr>
          <p:cNvPr id="4" name="標題 6">
            <a:extLst>
              <a:ext uri="{FF2B5EF4-FFF2-40B4-BE49-F238E27FC236}">
                <a16:creationId xmlns:a16="http://schemas.microsoft.com/office/drawing/2014/main" xmlns="" id="{6F8EB00B-6A30-483F-B528-13DED1B16B8D}"/>
              </a:ext>
            </a:extLst>
          </p:cNvPr>
          <p:cNvSpPr txBox="1">
            <a:spLocks/>
          </p:cNvSpPr>
          <p:nvPr/>
        </p:nvSpPr>
        <p:spPr>
          <a:xfrm>
            <a:off x="3647728" y="18355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3600" kern="0" dirty="0">
                <a:solidFill>
                  <a:prstClr val="black"/>
                </a:solidFill>
                <a:latin typeface="微軟正黑體" panose="020B0604030504040204" pitchFamily="34" charset="-120"/>
                <a:ea typeface="微軟正黑體" panose="020B0604030504040204" pitchFamily="34" charset="-120"/>
              </a:rPr>
              <a:t>首刷禮</a:t>
            </a:r>
            <a:r>
              <a:rPr lang="en-US" altLang="zh-TW" sz="3600" kern="0" dirty="0">
                <a:solidFill>
                  <a:prstClr val="black"/>
                </a:solidFill>
                <a:latin typeface="微軟正黑體" panose="020B0604030504040204" pitchFamily="34" charset="-120"/>
                <a:ea typeface="微軟正黑體" panose="020B0604030504040204" pitchFamily="34" charset="-120"/>
              </a:rPr>
              <a:t>-</a:t>
            </a:r>
            <a:r>
              <a:rPr lang="zh-TW" altLang="en-US" sz="3600" kern="0" dirty="0">
                <a:solidFill>
                  <a:prstClr val="black"/>
                </a:solidFill>
                <a:latin typeface="微軟正黑體" panose="020B0604030504040204" pitchFamily="34" charset="-120"/>
                <a:ea typeface="微軟正黑體" panose="020B0604030504040204" pitchFamily="34" charset="-120"/>
              </a:rPr>
              <a:t>好禮</a:t>
            </a:r>
            <a:r>
              <a:rPr lang="en-US" altLang="zh-TW" sz="3600" kern="0" dirty="0">
                <a:solidFill>
                  <a:prstClr val="black"/>
                </a:solidFill>
                <a:latin typeface="微軟正黑體" panose="020B0604030504040204" pitchFamily="34" charset="-120"/>
                <a:ea typeface="微軟正黑體" panose="020B0604030504040204" pitchFamily="34" charset="-120"/>
              </a:rPr>
              <a:t>6</a:t>
            </a:r>
            <a:r>
              <a:rPr lang="zh-TW" altLang="en-US" sz="3600" kern="0" dirty="0">
                <a:solidFill>
                  <a:prstClr val="black"/>
                </a:solidFill>
                <a:latin typeface="微軟正黑體" panose="020B0604030504040204" pitchFamily="34" charset="-120"/>
                <a:ea typeface="微軟正黑體" panose="020B0604030504040204" pitchFamily="34" charset="-120"/>
              </a:rPr>
              <a:t>選</a:t>
            </a:r>
            <a:r>
              <a:rPr lang="en-US" altLang="zh-TW" sz="3600" kern="0" dirty="0">
                <a:solidFill>
                  <a:prstClr val="black"/>
                </a:solidFill>
                <a:latin typeface="微軟正黑體" panose="020B0604030504040204" pitchFamily="34" charset="-120"/>
                <a:ea typeface="微軟正黑體" panose="020B0604030504040204" pitchFamily="34" charset="-120"/>
              </a:rPr>
              <a:t>1</a:t>
            </a:r>
          </a:p>
        </p:txBody>
      </p:sp>
      <p:sp>
        <p:nvSpPr>
          <p:cNvPr id="5" name="標題 6">
            <a:extLst>
              <a:ext uri="{FF2B5EF4-FFF2-40B4-BE49-F238E27FC236}">
                <a16:creationId xmlns:a16="http://schemas.microsoft.com/office/drawing/2014/main" xmlns="" id="{E3B54E5B-0026-4F99-86D8-D425A8A12516}"/>
              </a:ext>
            </a:extLst>
          </p:cNvPr>
          <p:cNvSpPr txBox="1">
            <a:spLocks/>
          </p:cNvSpPr>
          <p:nvPr/>
        </p:nvSpPr>
        <p:spPr>
          <a:xfrm>
            <a:off x="3647728" y="88621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2400" kern="0" dirty="0">
                <a:solidFill>
                  <a:prstClr val="black"/>
                </a:solidFill>
                <a:latin typeface="微軟正黑體" panose="020B0604030504040204" pitchFamily="34" charset="-120"/>
                <a:ea typeface="微軟正黑體" panose="020B0604030504040204" pitchFamily="34" charset="-120"/>
              </a:rPr>
              <a:t>核卡後</a:t>
            </a:r>
            <a:r>
              <a:rPr lang="zh-TW" altLang="en-US" sz="2800" kern="0" dirty="0">
                <a:solidFill>
                  <a:srgbClr val="FF0000"/>
                </a:solidFill>
                <a:latin typeface="微軟正黑體" panose="020B0604030504040204" pitchFamily="34" charset="-120"/>
                <a:ea typeface="微軟正黑體" panose="020B0604030504040204" pitchFamily="34" charset="-120"/>
              </a:rPr>
              <a:t>不限金額消費一筆</a:t>
            </a:r>
            <a:r>
              <a:rPr lang="zh-TW" altLang="en-US" sz="2400" kern="0" dirty="0">
                <a:solidFill>
                  <a:prstClr val="black"/>
                </a:solidFill>
                <a:latin typeface="微軟正黑體" panose="020B0604030504040204" pitchFamily="34" charset="-120"/>
                <a:ea typeface="微軟正黑體" panose="020B0604030504040204" pitchFamily="34" charset="-120"/>
              </a:rPr>
              <a:t>，即可獲得「首刷好禮」贈品乙只 </a:t>
            </a:r>
          </a:p>
          <a:p>
            <a:pPr defTabSz="913138"/>
            <a:endParaRPr lang="zh-TW" altLang="en-US" sz="3265" kern="0" dirty="0">
              <a:solidFill>
                <a:prstClr val="black"/>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xmlns="" id="{FE5074FD-04E1-4343-AA10-7F47C16BE876}"/>
              </a:ext>
            </a:extLst>
          </p:cNvPr>
          <p:cNvSpPr txBox="1"/>
          <p:nvPr/>
        </p:nvSpPr>
        <p:spPr>
          <a:xfrm>
            <a:off x="551384" y="6262811"/>
            <a:ext cx="9562481" cy="523220"/>
          </a:xfrm>
          <a:prstGeom prst="rect">
            <a:avLst/>
          </a:prstGeom>
          <a:noFill/>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好禮</a:t>
            </a:r>
            <a:r>
              <a:rPr lang="en-US" altLang="zh-TW" sz="1400" b="1" dirty="0">
                <a:latin typeface="微軟正黑體" panose="020B0604030504040204" pitchFamily="34" charset="-120"/>
                <a:ea typeface="微軟正黑體" panose="020B0604030504040204" pitchFamily="34" charset="-120"/>
              </a:rPr>
              <a:t>6</a:t>
            </a:r>
            <a:r>
              <a:rPr lang="zh-TW" altLang="en-US" sz="1400" b="1" dirty="0">
                <a:latin typeface="微軟正黑體" panose="020B0604030504040204" pitchFamily="34" charset="-120"/>
                <a:ea typeface="微軟正黑體" panose="020B0604030504040204" pitchFamily="34" charset="-120"/>
              </a:rPr>
              <a:t>選</a:t>
            </a:r>
            <a:r>
              <a:rPr lang="en-US" altLang="zh-TW" sz="1400" b="1" dirty="0">
                <a:latin typeface="微軟正黑體" panose="020B0604030504040204" pitchFamily="34" charset="-120"/>
                <a:ea typeface="微軟正黑體" panose="020B0604030504040204" pitchFamily="34" charset="-120"/>
              </a:rPr>
              <a:t>1</a:t>
            </a:r>
            <a:r>
              <a:rPr lang="zh-TW" altLang="en-US" sz="1400" b="1" dirty="0">
                <a:latin typeface="微軟正黑體" panose="020B0604030504040204" pitchFamily="34" charset="-120"/>
                <a:ea typeface="微軟正黑體" panose="020B0604030504040204" pitchFamily="34" charset="-120"/>
              </a:rPr>
              <a:t>品項：適用</a:t>
            </a:r>
            <a:r>
              <a:rPr lang="en-US" altLang="zh-TW" sz="1400" b="1" dirty="0">
                <a:latin typeface="微軟正黑體" panose="020B0604030504040204" pitchFamily="34" charset="-120"/>
                <a:ea typeface="微軟正黑體" panose="020B0604030504040204" pitchFamily="34" charset="-120"/>
              </a:rPr>
              <a:t>2019.12.31</a:t>
            </a:r>
            <a:r>
              <a:rPr lang="zh-TW" altLang="en-US" sz="1400" b="1" dirty="0">
                <a:latin typeface="微軟正黑體" panose="020B0604030504040204" pitchFamily="34" charset="-120"/>
                <a:ea typeface="微軟正黑體" panose="020B0604030504040204" pitchFamily="34" charset="-120"/>
              </a:rPr>
              <a:t>前進件，</a:t>
            </a:r>
            <a:r>
              <a:rPr lang="en-US" altLang="zh-TW" sz="1400" b="1" dirty="0">
                <a:latin typeface="微軟正黑體" panose="020B0604030504040204" pitchFamily="34" charset="-120"/>
                <a:ea typeface="微軟正黑體" panose="020B0604030504040204" pitchFamily="34" charset="-120"/>
              </a:rPr>
              <a:t>2020.1.15</a:t>
            </a:r>
            <a:r>
              <a:rPr lang="zh-TW" altLang="en-US" sz="1400" b="1" dirty="0">
                <a:latin typeface="微軟正黑體" panose="020B0604030504040204" pitchFamily="34" charset="-120"/>
                <a:ea typeface="微軟正黑體" panose="020B0604030504040204" pitchFamily="34" charset="-120"/>
              </a:rPr>
              <a:t>前核卡者，</a:t>
            </a:r>
            <a:r>
              <a:rPr lang="en-US" altLang="zh-TW" sz="1400" b="1" dirty="0">
                <a:latin typeface="微軟正黑體" panose="020B0604030504040204" pitchFamily="34" charset="-120"/>
                <a:ea typeface="微軟正黑體" panose="020B0604030504040204" pitchFamily="34" charset="-120"/>
              </a:rPr>
              <a:t>2020.1.16</a:t>
            </a:r>
            <a:r>
              <a:rPr lang="zh-TW" altLang="en-US" sz="1400" b="1" dirty="0">
                <a:latin typeface="微軟正黑體" panose="020B0604030504040204" pitchFamily="34" charset="-120"/>
                <a:ea typeface="微軟正黑體" panose="020B0604030504040204" pitchFamily="34" charset="-120"/>
              </a:rPr>
              <a:t>後核卡者實際可兌換品項，</a:t>
            </a:r>
            <a:endParaRPr lang="en-US" altLang="zh-TW" sz="1400" b="1" dirty="0">
              <a:latin typeface="微軟正黑體" panose="020B0604030504040204" pitchFamily="34" charset="-120"/>
              <a:ea typeface="微軟正黑體" panose="020B0604030504040204" pitchFamily="34" charset="-120"/>
            </a:endParaRPr>
          </a:p>
          <a:p>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以永豐官網為主。</a:t>
            </a:r>
          </a:p>
        </p:txBody>
      </p:sp>
    </p:spTree>
    <p:extLst>
      <p:ext uri="{BB962C8B-B14F-4D97-AF65-F5344CB8AC3E}">
        <p14:creationId xmlns:p14="http://schemas.microsoft.com/office/powerpoint/2010/main" val="13232908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等腰三角形 26">
            <a:extLst>
              <a:ext uri="{FF2B5EF4-FFF2-40B4-BE49-F238E27FC236}">
                <a16:creationId xmlns:a16="http://schemas.microsoft.com/office/drawing/2014/main" xmlns="" id="{7CE8623F-E3C1-4710-9E4F-FA655C523576}"/>
              </a:ext>
            </a:extLst>
          </p:cNvPr>
          <p:cNvSpPr/>
          <p:nvPr/>
        </p:nvSpPr>
        <p:spPr>
          <a:xfrm rot="18961747">
            <a:off x="-9469519" y="-638592"/>
            <a:ext cx="29158135" cy="12360354"/>
          </a:xfrm>
          <a:prstGeom prst="triangle">
            <a:avLst>
              <a:gd name="adj" fmla="val 50000"/>
            </a:avLst>
          </a:prstGeom>
          <a:solidFill>
            <a:srgbClr val="038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xmlns="" id="{FE96D33E-AC49-4291-A8C3-BA407A0AB1AF}"/>
              </a:ext>
            </a:extLst>
          </p:cNvPr>
          <p:cNvSpPr>
            <a:spLocks noGrp="1"/>
          </p:cNvSpPr>
          <p:nvPr>
            <p:ph type="sldNum" sz="quarter" idx="4"/>
          </p:nvPr>
        </p:nvSpPr>
        <p:spPr/>
        <p:txBody>
          <a:bodyPr/>
          <a:lstStyle/>
          <a:p>
            <a:pPr defTabSz="914377" fontAlgn="auto" hangingPunct="1">
              <a:spcBef>
                <a:spcPts val="0"/>
              </a:spcBef>
              <a:spcAft>
                <a:spcPts val="0"/>
              </a:spcAft>
            </a:pPr>
            <a:fld id="{3AB2DB24-5BB4-4F1B-973E-A10FA63DFB9A}" type="slidenum">
              <a:rPr lang="en-US" smtClean="0">
                <a:solidFill>
                  <a:prstClr val="black"/>
                </a:solidFill>
                <a:latin typeface="Calibri"/>
                <a:ea typeface="+mn-ea"/>
                <a:cs typeface="+mn-cs"/>
              </a:rPr>
              <a:pPr defTabSz="914377" fontAlgn="auto" hangingPunct="1">
                <a:spcBef>
                  <a:spcPts val="0"/>
                </a:spcBef>
                <a:spcAft>
                  <a:spcPts val="0"/>
                </a:spcAft>
              </a:pPr>
              <a:t>7</a:t>
            </a:fld>
            <a:endParaRPr lang="en-US" dirty="0">
              <a:solidFill>
                <a:prstClr val="black"/>
              </a:solidFill>
              <a:latin typeface="Calibri"/>
              <a:ea typeface="+mn-ea"/>
              <a:cs typeface="+mn-cs"/>
            </a:endParaRPr>
          </a:p>
        </p:txBody>
      </p:sp>
      <p:sp>
        <p:nvSpPr>
          <p:cNvPr id="20" name="標題 6">
            <a:extLst>
              <a:ext uri="{FF2B5EF4-FFF2-40B4-BE49-F238E27FC236}">
                <a16:creationId xmlns:a16="http://schemas.microsoft.com/office/drawing/2014/main" xmlns="" id="{F3C200C3-280B-4CAB-98AB-E3421C5FF7F6}"/>
              </a:ext>
            </a:extLst>
          </p:cNvPr>
          <p:cNvSpPr txBox="1">
            <a:spLocks/>
          </p:cNvSpPr>
          <p:nvPr/>
        </p:nvSpPr>
        <p:spPr>
          <a:xfrm>
            <a:off x="3647728" y="18355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3600" kern="0" dirty="0">
                <a:solidFill>
                  <a:srgbClr val="FF0000"/>
                </a:solidFill>
                <a:latin typeface="微軟正黑體" panose="020B0604030504040204" pitchFamily="34" charset="-120"/>
                <a:ea typeface="微軟正黑體" panose="020B0604030504040204" pitchFamily="34" charset="-120"/>
              </a:rPr>
              <a:t>首年即享免費機場接或送服務乙次</a:t>
            </a:r>
          </a:p>
        </p:txBody>
      </p:sp>
      <p:pic>
        <p:nvPicPr>
          <p:cNvPr id="28" name="圖片 27">
            <a:hlinkClick r:id="rId3" action="ppaction://hlinksldjump"/>
            <a:extLst>
              <a:ext uri="{FF2B5EF4-FFF2-40B4-BE49-F238E27FC236}">
                <a16:creationId xmlns:a16="http://schemas.microsoft.com/office/drawing/2014/main" xmlns="" id="{544B6219-CA25-45B9-91F4-D5502C9E8F9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15168471">
            <a:off x="783128" y="2310907"/>
            <a:ext cx="1511348" cy="1599587"/>
          </a:xfrm>
          <a:prstGeom prst="rect">
            <a:avLst/>
          </a:prstGeom>
        </p:spPr>
      </p:pic>
      <p:sp>
        <p:nvSpPr>
          <p:cNvPr id="35" name="手繪多邊形 29">
            <a:extLst>
              <a:ext uri="{FF2B5EF4-FFF2-40B4-BE49-F238E27FC236}">
                <a16:creationId xmlns:a16="http://schemas.microsoft.com/office/drawing/2014/main" xmlns="" id="{D88C60F1-F543-4B6D-A964-1E19967A0BC2}"/>
              </a:ext>
            </a:extLst>
          </p:cNvPr>
          <p:cNvSpPr/>
          <p:nvPr/>
        </p:nvSpPr>
        <p:spPr bwMode="auto">
          <a:xfrm rot="18332004">
            <a:off x="2670718" y="3116472"/>
            <a:ext cx="288000" cy="1620000"/>
          </a:xfrm>
          <a:custGeom>
            <a:avLst/>
            <a:gdLst>
              <a:gd name="connsiteX0" fmla="*/ 0 w 766965"/>
              <a:gd name="connsiteY0" fmla="*/ 2448232 h 2448232"/>
              <a:gd name="connsiteX1" fmla="*/ 766917 w 766965"/>
              <a:gd name="connsiteY1" fmla="*/ 1189703 h 2448232"/>
              <a:gd name="connsiteX2" fmla="*/ 29497 w 766965"/>
              <a:gd name="connsiteY2" fmla="*/ 0 h 2448232"/>
            </a:gdLst>
            <a:ahLst/>
            <a:cxnLst>
              <a:cxn ang="0">
                <a:pos x="connsiteX0" y="connsiteY0"/>
              </a:cxn>
              <a:cxn ang="0">
                <a:pos x="connsiteX1" y="connsiteY1"/>
              </a:cxn>
              <a:cxn ang="0">
                <a:pos x="connsiteX2" y="connsiteY2"/>
              </a:cxn>
            </a:cxnLst>
            <a:rect l="l" t="t" r="r" b="b"/>
            <a:pathLst>
              <a:path w="766965" h="2448232">
                <a:moveTo>
                  <a:pt x="0" y="2448232"/>
                </a:moveTo>
                <a:cubicBezTo>
                  <a:pt x="381000" y="2022987"/>
                  <a:pt x="762001" y="1597742"/>
                  <a:pt x="766917" y="1189703"/>
                </a:cubicBezTo>
                <a:cubicBezTo>
                  <a:pt x="771833" y="781664"/>
                  <a:pt x="400665" y="390832"/>
                  <a:pt x="29497" y="0"/>
                </a:cubicBezTo>
              </a:path>
            </a:pathLst>
          </a:custGeom>
          <a:noFill/>
          <a:ln w="28575" cap="flat" cmpd="sng" algn="ctr">
            <a:solidFill>
              <a:schemeClr val="bg1"/>
            </a:solidFill>
            <a:prstDash val="sysDot"/>
            <a:round/>
            <a:headEnd type="none" w="lg" len="lg"/>
            <a:tailEnd type="stealth" w="med" len="med"/>
          </a:ln>
          <a:effectLst/>
        </p:spPr>
        <p:txBody>
          <a:bodyPr/>
          <a:lstStyle/>
          <a:p>
            <a:pPr>
              <a:defRPr/>
            </a:pPr>
            <a:endParaRPr lang="zh-TW" altLang="en-US" dirty="0">
              <a:solidFill>
                <a:srgbClr val="92D050"/>
              </a:solidFill>
            </a:endParaRPr>
          </a:p>
        </p:txBody>
      </p:sp>
      <p:sp>
        <p:nvSpPr>
          <p:cNvPr id="12" name="標題 6">
            <a:extLst>
              <a:ext uri="{FF2B5EF4-FFF2-40B4-BE49-F238E27FC236}">
                <a16:creationId xmlns:a16="http://schemas.microsoft.com/office/drawing/2014/main" xmlns="" id="{FDE607D0-D9E4-4CFD-B8C5-84DAB63F81B3}"/>
              </a:ext>
            </a:extLst>
          </p:cNvPr>
          <p:cNvSpPr txBox="1">
            <a:spLocks/>
          </p:cNvSpPr>
          <p:nvPr/>
        </p:nvSpPr>
        <p:spPr>
          <a:xfrm>
            <a:off x="3824344" y="886215"/>
            <a:ext cx="8367656"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2400" kern="0" dirty="0">
                <a:solidFill>
                  <a:prstClr val="black"/>
                </a:solidFill>
                <a:latin typeface="微軟正黑體" panose="020B0604030504040204" pitchFamily="34" charset="-120"/>
                <a:ea typeface="微軟正黑體" panose="020B0604030504040204" pitchFamily="34" charset="-120"/>
              </a:rPr>
              <a:t> </a:t>
            </a:r>
            <a:r>
              <a:rPr lang="en-US" altLang="zh-TW" sz="2400" kern="0" dirty="0">
                <a:solidFill>
                  <a:prstClr val="black"/>
                </a:solidFill>
                <a:latin typeface="微軟正黑體" panose="020B0604030504040204" pitchFamily="34" charset="-120"/>
                <a:ea typeface="微軟正黑體" panose="020B0604030504040204" pitchFamily="34" charset="-120"/>
              </a:rPr>
              <a:t>(</a:t>
            </a:r>
            <a:r>
              <a:rPr lang="zh-TW" altLang="en-US" sz="2400" kern="0" dirty="0">
                <a:solidFill>
                  <a:prstClr val="black"/>
                </a:solidFill>
                <a:latin typeface="微軟正黑體" panose="020B0604030504040204" pitchFamily="34" charset="-120"/>
                <a:ea typeface="微軟正黑體" panose="020B0604030504040204" pitchFamily="34" charset="-120"/>
              </a:rPr>
              <a:t>凡刷機票全額或</a:t>
            </a:r>
            <a:r>
              <a:rPr lang="en-US" altLang="zh-TW" sz="2400" kern="0" dirty="0">
                <a:solidFill>
                  <a:prstClr val="black"/>
                </a:solidFill>
                <a:latin typeface="微軟正黑體" panose="020B0604030504040204" pitchFamily="34" charset="-120"/>
                <a:ea typeface="微軟正黑體" panose="020B0604030504040204" pitchFamily="34" charset="-120"/>
              </a:rPr>
              <a:t>80%</a:t>
            </a:r>
            <a:r>
              <a:rPr lang="zh-TW" altLang="en-US" sz="2400" kern="0" dirty="0">
                <a:solidFill>
                  <a:prstClr val="black"/>
                </a:solidFill>
                <a:latin typeface="微軟正黑體" panose="020B0604030504040204" pitchFamily="34" charset="-120"/>
                <a:ea typeface="微軟正黑體" panose="020B0604030504040204" pitchFamily="34" charset="-120"/>
              </a:rPr>
              <a:t>以上團費，首年即享</a:t>
            </a:r>
            <a:r>
              <a:rPr lang="en-US" altLang="zh-TW" sz="2400" kern="0" dirty="0">
                <a:solidFill>
                  <a:prstClr val="black"/>
                </a:solidFill>
                <a:latin typeface="微軟正黑體" panose="020B0604030504040204" pitchFamily="34" charset="-120"/>
                <a:ea typeface="微軟正黑體" panose="020B0604030504040204" pitchFamily="34" charset="-120"/>
              </a:rPr>
              <a:t>)</a:t>
            </a:r>
            <a:endParaRPr lang="zh-TW" altLang="en-US" sz="3265" kern="0" dirty="0">
              <a:solidFill>
                <a:prstClr val="black"/>
              </a:solidFill>
              <a:latin typeface="微軟正黑體" panose="020B0604030504040204" pitchFamily="34" charset="-120"/>
              <a:ea typeface="微軟正黑體" panose="020B0604030504040204" pitchFamily="34" charset="-120"/>
            </a:endParaRPr>
          </a:p>
        </p:txBody>
      </p:sp>
      <p:pic>
        <p:nvPicPr>
          <p:cNvPr id="13" name="圖片 12">
            <a:extLst>
              <a:ext uri="{FF2B5EF4-FFF2-40B4-BE49-F238E27FC236}">
                <a16:creationId xmlns:a16="http://schemas.microsoft.com/office/drawing/2014/main" xmlns="" id="{A27E0467-3CE3-48BA-84F7-019C8753AA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855" b="91843" l="3774" r="96398">
                        <a14:foregroundMark x1="40309" y1="12689" x2="40309" y2="12689"/>
                        <a14:foregroundMark x1="47513" y1="9366" x2="47856" y2="8761"/>
                        <a14:foregroundMark x1="56261" y1="7855" x2="56261" y2="7855"/>
                        <a14:foregroundMark x1="91081" y1="21752" x2="91081" y2="21752"/>
                        <a14:foregroundMark x1="92110" y1="46526" x2="91767" y2="46526"/>
                        <a14:foregroundMark x1="95369" y1="50755" x2="95369" y2="50755"/>
                        <a14:foregroundMark x1="79417" y1="91541" x2="79417" y2="91541"/>
                        <a14:foregroundMark x1="24700" y1="92447" x2="24700" y2="92447"/>
                        <a14:foregroundMark x1="7376" y1="73112" x2="7376" y2="73112"/>
                        <a14:foregroundMark x1="3774" y1="64048" x2="3774" y2="64048"/>
                        <a14:foregroundMark x1="12521" y1="48640" x2="12521" y2="48640"/>
                        <a14:foregroundMark x1="95026" y1="68278" x2="95026" y2="68278"/>
                        <a14:foregroundMark x1="96398" y1="70091" x2="96398" y2="70091"/>
                        <a14:foregroundMark x1="94854" y1="68882" x2="94854" y2="68882"/>
                      </a14:backgroundRemoval>
                    </a14:imgEffect>
                  </a14:imgLayer>
                </a14:imgProps>
              </a:ext>
            </a:extLst>
          </a:blip>
          <a:stretch>
            <a:fillRect/>
          </a:stretch>
        </p:blipFill>
        <p:spPr>
          <a:xfrm>
            <a:off x="3071664" y="3933056"/>
            <a:ext cx="1500571" cy="648071"/>
          </a:xfrm>
          <a:prstGeom prst="rect">
            <a:avLst/>
          </a:prstGeom>
        </p:spPr>
      </p:pic>
      <p:graphicFrame>
        <p:nvGraphicFramePr>
          <p:cNvPr id="14" name="表格 13">
            <a:extLst>
              <a:ext uri="{FF2B5EF4-FFF2-40B4-BE49-F238E27FC236}">
                <a16:creationId xmlns:a16="http://schemas.microsoft.com/office/drawing/2014/main" xmlns="" id="{172260AE-A57C-4725-BE94-7127E49CE69F}"/>
              </a:ext>
            </a:extLst>
          </p:cNvPr>
          <p:cNvGraphicFramePr>
            <a:graphicFrameLocks noGrp="1"/>
          </p:cNvGraphicFramePr>
          <p:nvPr>
            <p:extLst>
              <p:ext uri="{D42A27DB-BD31-4B8C-83A1-F6EECF244321}">
                <p14:modId xmlns:p14="http://schemas.microsoft.com/office/powerpoint/2010/main" val="4096071409"/>
              </p:ext>
            </p:extLst>
          </p:nvPr>
        </p:nvGraphicFramePr>
        <p:xfrm>
          <a:off x="4583832" y="2276872"/>
          <a:ext cx="7258683" cy="1388510"/>
        </p:xfrm>
        <a:graphic>
          <a:graphicData uri="http://schemas.openxmlformats.org/drawingml/2006/table">
            <a:tbl>
              <a:tblPr firstRow="1" firstCol="1" bandRow="1"/>
              <a:tblGrid>
                <a:gridCol w="3513177">
                  <a:extLst>
                    <a:ext uri="{9D8B030D-6E8A-4147-A177-3AD203B41FA5}">
                      <a16:colId xmlns:a16="http://schemas.microsoft.com/office/drawing/2014/main" xmlns="" val="2422500969"/>
                    </a:ext>
                  </a:extLst>
                </a:gridCol>
                <a:gridCol w="3745506">
                  <a:extLst>
                    <a:ext uri="{9D8B030D-6E8A-4147-A177-3AD203B41FA5}">
                      <a16:colId xmlns:a16="http://schemas.microsoft.com/office/drawing/2014/main" xmlns="" val="2224716028"/>
                    </a:ext>
                  </a:extLst>
                </a:gridCol>
              </a:tblGrid>
              <a:tr h="398514">
                <a:tc>
                  <a:txBody>
                    <a:bodyPr/>
                    <a:lstStyle/>
                    <a:p>
                      <a:pPr marL="304800" algn="ctr">
                        <a:spcAft>
                          <a:spcPts val="0"/>
                        </a:spcAft>
                      </a:pPr>
                      <a:r>
                        <a:rPr lang="zh-TW" altLang="en-US"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前一年 </a:t>
                      </a:r>
                      <a:r>
                        <a:rPr 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累積消費金額</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304800" algn="ctr">
                        <a:spcAft>
                          <a:spcPts val="0"/>
                        </a:spcAft>
                      </a:pPr>
                      <a:r>
                        <a:rPr lang="zh-TW" altLang="en-US"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當年  享</a:t>
                      </a:r>
                      <a:r>
                        <a:rPr 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免費服務次數</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35683820"/>
                  </a:ext>
                </a:extLst>
              </a:tr>
              <a:tr h="494998">
                <a:tc>
                  <a:txBody>
                    <a:bodyPr/>
                    <a:lstStyle/>
                    <a:p>
                      <a:pPr marL="304800" algn="just">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NT$180,000~NT$359,999(</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含</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04800" algn="just">
                        <a:spcAft>
                          <a:spcPts val="0"/>
                        </a:spcAft>
                      </a:pP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乙次單程國際機場接機或送機服務</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35077771"/>
                  </a:ext>
                </a:extLst>
              </a:tr>
              <a:tr h="494998">
                <a:tc>
                  <a:txBody>
                    <a:bodyPr/>
                    <a:lstStyle/>
                    <a:p>
                      <a:pPr marL="304800" algn="just">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NT$360,000</a:t>
                      </a:r>
                      <a:r>
                        <a:rPr lang="en-US" alt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1" i="0" u="none" strike="noStrike" kern="1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含</a:t>
                      </a:r>
                      <a:r>
                        <a:rPr kumimoji="0" lang="en-US" altLang="zh-TW" sz="1600" b="1" i="0" u="none" strike="noStrike" kern="1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1" i="0" u="none" strike="noStrike" kern="1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以上</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04800" algn="just">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二次單程國際機場接機或送機服務</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497410822"/>
                  </a:ext>
                </a:extLst>
              </a:tr>
            </a:tbl>
          </a:graphicData>
        </a:graphic>
      </p:graphicFrame>
      <p:cxnSp>
        <p:nvCxnSpPr>
          <p:cNvPr id="6" name="直線單箭頭接點 5">
            <a:extLst>
              <a:ext uri="{FF2B5EF4-FFF2-40B4-BE49-F238E27FC236}">
                <a16:creationId xmlns:a16="http://schemas.microsoft.com/office/drawing/2014/main" xmlns="" id="{95C045DB-4C22-43AD-99F8-38C67AFB7FF1}"/>
              </a:ext>
            </a:extLst>
          </p:cNvPr>
          <p:cNvCxnSpPr/>
          <p:nvPr/>
        </p:nvCxnSpPr>
        <p:spPr bwMode="auto">
          <a:xfrm>
            <a:off x="3824344" y="1412776"/>
            <a:ext cx="7744264" cy="0"/>
          </a:xfrm>
          <a:prstGeom prst="straightConnector1">
            <a:avLst/>
          </a:prstGeom>
          <a:solidFill>
            <a:schemeClr val="accent1"/>
          </a:solidFill>
          <a:ln w="28575" cap="flat" cmpd="sng" algn="ctr">
            <a:solidFill>
              <a:schemeClr val="bg1"/>
            </a:solidFill>
            <a:prstDash val="sysDot"/>
            <a:round/>
            <a:headEnd type="none" w="med" len="med"/>
            <a:tailEnd type="none"/>
          </a:ln>
          <a:effectLst/>
        </p:spPr>
      </p:cxnSp>
      <p:pic>
        <p:nvPicPr>
          <p:cNvPr id="3" name="圖片 2">
            <a:extLst>
              <a:ext uri="{FF2B5EF4-FFF2-40B4-BE49-F238E27FC236}">
                <a16:creationId xmlns:a16="http://schemas.microsoft.com/office/drawing/2014/main" xmlns="" id="{D9054827-CA08-4666-AA7A-EB413D9BC584}"/>
              </a:ext>
            </a:extLst>
          </p:cNvPr>
          <p:cNvPicPr>
            <a:picLocks noChangeAspect="1"/>
          </p:cNvPicPr>
          <p:nvPr/>
        </p:nvPicPr>
        <p:blipFill>
          <a:blip r:embed="rId8"/>
          <a:stretch>
            <a:fillRect/>
          </a:stretch>
        </p:blipFill>
        <p:spPr>
          <a:xfrm>
            <a:off x="405015" y="183555"/>
            <a:ext cx="3419329" cy="216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20215515" lon="20668006" rev="1012315"/>
            </a:camera>
            <a:lightRig rig="threePt" dir="t"/>
          </a:scene3d>
        </p:spPr>
      </p:pic>
      <p:pic>
        <p:nvPicPr>
          <p:cNvPr id="17" name="圖片 16">
            <a:extLst>
              <a:ext uri="{FF2B5EF4-FFF2-40B4-BE49-F238E27FC236}">
                <a16:creationId xmlns:a16="http://schemas.microsoft.com/office/drawing/2014/main" xmlns="" id="{02FE07A1-762F-4E67-9ECF-220C033D809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170099">
            <a:off x="11366250" y="1065611"/>
            <a:ext cx="534607" cy="565820"/>
          </a:xfrm>
          <a:prstGeom prst="rect">
            <a:avLst/>
          </a:prstGeom>
        </p:spPr>
      </p:pic>
      <p:sp>
        <p:nvSpPr>
          <p:cNvPr id="18" name="標題 6">
            <a:extLst>
              <a:ext uri="{FF2B5EF4-FFF2-40B4-BE49-F238E27FC236}">
                <a16:creationId xmlns:a16="http://schemas.microsoft.com/office/drawing/2014/main" xmlns="" id="{81986382-1A71-4F43-A7CE-1E82C772777D}"/>
              </a:ext>
            </a:extLst>
          </p:cNvPr>
          <p:cNvSpPr txBox="1">
            <a:spLocks/>
          </p:cNvSpPr>
          <p:nvPr/>
        </p:nvSpPr>
        <p:spPr>
          <a:xfrm>
            <a:off x="4439816" y="1617672"/>
            <a:ext cx="748883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1800" b="0" kern="0" dirty="0">
                <a:solidFill>
                  <a:prstClr val="black"/>
                </a:solidFill>
                <a:latin typeface="微軟正黑體" panose="020B0604030504040204" pitchFamily="34" charset="-120"/>
                <a:ea typeface="微軟正黑體" panose="020B0604030504040204" pitchFamily="34" charset="-120"/>
              </a:rPr>
              <a:t> 「永豐國民旅遊卡」持卡人累積消費金額達以下條件者，得享有國際機場服務次數如下：</a:t>
            </a:r>
          </a:p>
          <a:p>
            <a:pPr defTabSz="913138"/>
            <a:endParaRPr lang="zh-TW" altLang="en-US" sz="2800" b="0" kern="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xmlns="" id="{61B36416-6627-4677-BC8F-D1CCD5E6CBF1}"/>
              </a:ext>
            </a:extLst>
          </p:cNvPr>
          <p:cNvSpPr/>
          <p:nvPr/>
        </p:nvSpPr>
        <p:spPr>
          <a:xfrm>
            <a:off x="3957301" y="3645024"/>
            <a:ext cx="3938899" cy="276999"/>
          </a:xfrm>
          <a:prstGeom prst="rect">
            <a:avLst/>
          </a:prstGeom>
        </p:spPr>
        <p:txBody>
          <a:bodyPr wrap="none">
            <a:spAutoFit/>
          </a:bodyPr>
          <a:lstStyle/>
          <a:p>
            <a:pPr marL="536575"/>
            <a:r>
              <a:rPr lang="en-US" altLang="zh-TW" sz="1200" b="1" dirty="0">
                <a:solidFill>
                  <a:schemeClr val="bg1"/>
                </a:solidFill>
                <a:latin typeface="微軟正黑體" panose="020B0604030504040204" pitchFamily="34" charset="-120"/>
                <a:ea typeface="微軟正黑體" panose="020B0604030504040204" pitchFamily="34" charset="-120"/>
              </a:rPr>
              <a:t>(</a:t>
            </a:r>
            <a:r>
              <a:rPr lang="zh-TW" altLang="en-US" sz="1200" b="1" dirty="0">
                <a:solidFill>
                  <a:schemeClr val="bg1"/>
                </a:solidFill>
                <a:latin typeface="微軟正黑體" panose="020B0604030504040204" pitchFamily="34" charset="-120"/>
                <a:ea typeface="微軟正黑體" panose="020B0604030504040204" pitchFamily="34" charset="-120"/>
              </a:rPr>
              <a:t>本服務提供地區為</a:t>
            </a:r>
            <a:r>
              <a:rPr lang="en-US" altLang="zh-TW" sz="1200" b="1" dirty="0">
                <a:solidFill>
                  <a:schemeClr val="bg1"/>
                </a:solidFill>
                <a:latin typeface="微軟正黑體" panose="020B0604030504040204" pitchFamily="34" charset="-120"/>
                <a:ea typeface="微軟正黑體" panose="020B0604030504040204" pitchFamily="34" charset="-120"/>
              </a:rPr>
              <a:t>:</a:t>
            </a:r>
            <a:r>
              <a:rPr lang="zh-TW" altLang="en-US" sz="1200" b="1" dirty="0">
                <a:solidFill>
                  <a:schemeClr val="bg1"/>
                </a:solidFill>
                <a:latin typeface="微軟正黑體" panose="020B0604030504040204" pitchFamily="34" charset="-120"/>
                <a:ea typeface="微軟正黑體" panose="020B0604030504040204" pitchFamily="34" charset="-120"/>
              </a:rPr>
              <a:t>台灣桃園、小港、松山機場</a:t>
            </a:r>
            <a:r>
              <a:rPr lang="en-US" altLang="zh-TW" sz="1200" b="1" dirty="0">
                <a:solidFill>
                  <a:schemeClr val="bg1"/>
                </a:solidFill>
                <a:latin typeface="微軟正黑體" panose="020B0604030504040204" pitchFamily="34" charset="-120"/>
                <a:ea typeface="微軟正黑體" panose="020B0604030504040204" pitchFamily="34" charset="-120"/>
              </a:rPr>
              <a:t>)</a:t>
            </a:r>
          </a:p>
        </p:txBody>
      </p:sp>
      <p:cxnSp>
        <p:nvCxnSpPr>
          <p:cNvPr id="21" name="直線單箭頭接點 20">
            <a:extLst>
              <a:ext uri="{FF2B5EF4-FFF2-40B4-BE49-F238E27FC236}">
                <a16:creationId xmlns:a16="http://schemas.microsoft.com/office/drawing/2014/main" xmlns="" id="{CD2D1AB1-2847-4FD1-9297-AE1B548FC5A3}"/>
              </a:ext>
            </a:extLst>
          </p:cNvPr>
          <p:cNvCxnSpPr/>
          <p:nvPr/>
        </p:nvCxnSpPr>
        <p:spPr bwMode="auto">
          <a:xfrm>
            <a:off x="4511824" y="4293096"/>
            <a:ext cx="7744264" cy="0"/>
          </a:xfrm>
          <a:prstGeom prst="straightConnector1">
            <a:avLst/>
          </a:prstGeom>
          <a:solidFill>
            <a:schemeClr val="accent1"/>
          </a:solidFill>
          <a:ln w="28575" cap="flat" cmpd="sng" algn="ctr">
            <a:solidFill>
              <a:schemeClr val="bg1"/>
            </a:solidFill>
            <a:prstDash val="solid"/>
            <a:round/>
            <a:headEnd type="none" w="med" len="med"/>
            <a:tailEnd type="none"/>
          </a:ln>
          <a:effectLst/>
        </p:spPr>
      </p:cxnSp>
      <p:sp>
        <p:nvSpPr>
          <p:cNvPr id="22" name="標題 6">
            <a:extLst>
              <a:ext uri="{FF2B5EF4-FFF2-40B4-BE49-F238E27FC236}">
                <a16:creationId xmlns:a16="http://schemas.microsoft.com/office/drawing/2014/main" xmlns="" id="{E2E5A52E-7D26-41A8-8A44-9C4529E49018}"/>
              </a:ext>
            </a:extLst>
          </p:cNvPr>
          <p:cNvSpPr txBox="1">
            <a:spLocks/>
          </p:cNvSpPr>
          <p:nvPr/>
        </p:nvSpPr>
        <p:spPr>
          <a:xfrm>
            <a:off x="4511824" y="4365104"/>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3200" kern="0" dirty="0">
                <a:solidFill>
                  <a:srgbClr val="FF0000"/>
                </a:solidFill>
                <a:latin typeface="微軟正黑體" panose="020B0604030504040204" pitchFamily="34" charset="-120"/>
                <a:ea typeface="微軟正黑體" panose="020B0604030504040204" pitchFamily="34" charset="-120"/>
              </a:rPr>
              <a:t>國際機場停車服務</a:t>
            </a:r>
          </a:p>
        </p:txBody>
      </p:sp>
      <p:sp>
        <p:nvSpPr>
          <p:cNvPr id="23" name="標題 6">
            <a:extLst>
              <a:ext uri="{FF2B5EF4-FFF2-40B4-BE49-F238E27FC236}">
                <a16:creationId xmlns:a16="http://schemas.microsoft.com/office/drawing/2014/main" xmlns="" id="{08657BEA-41AD-459D-9596-2598BFDDF9B7}"/>
              </a:ext>
            </a:extLst>
          </p:cNvPr>
          <p:cNvSpPr txBox="1">
            <a:spLocks/>
          </p:cNvSpPr>
          <p:nvPr/>
        </p:nvSpPr>
        <p:spPr>
          <a:xfrm>
            <a:off x="4583832" y="4941168"/>
            <a:ext cx="7672256"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lnSpc>
                <a:spcPts val="2500"/>
              </a:lnSpc>
            </a:pPr>
            <a:r>
              <a:rPr lang="zh-TW" altLang="en-US" sz="1800" b="0" kern="0" dirty="0">
                <a:solidFill>
                  <a:prstClr val="black"/>
                </a:solidFill>
                <a:latin typeface="微軟正黑體" panose="020B0604030504040204" pitchFamily="34" charset="-120"/>
                <a:ea typeface="微軟正黑體" panose="020B0604030504040204" pitchFamily="34" charset="-120"/>
              </a:rPr>
              <a:t>持「永豐國民旅遊卡」刷卡支付當次出國之機票全額或 </a:t>
            </a:r>
            <a:r>
              <a:rPr lang="en-US" altLang="zh-TW" sz="1800" b="0" kern="0" dirty="0">
                <a:solidFill>
                  <a:prstClr val="black"/>
                </a:solidFill>
                <a:latin typeface="微軟正黑體" panose="020B0604030504040204" pitchFamily="34" charset="-120"/>
                <a:ea typeface="微軟正黑體" panose="020B0604030504040204" pitchFamily="34" charset="-120"/>
              </a:rPr>
              <a:t>80%</a:t>
            </a:r>
            <a:r>
              <a:rPr lang="zh-TW" altLang="en-US" sz="1800" b="0" kern="0" dirty="0">
                <a:solidFill>
                  <a:prstClr val="black"/>
                </a:solidFill>
                <a:latin typeface="微軟正黑體" panose="020B0604030504040204" pitchFamily="34" charset="-120"/>
                <a:ea typeface="微軟正黑體" panose="020B0604030504040204" pitchFamily="34" charset="-120"/>
              </a:rPr>
              <a:t>以上之旅遊團費，並依規定期限於出國前預約，可享有</a:t>
            </a:r>
            <a:r>
              <a:rPr lang="zh-TW" altLang="en-US" sz="2000" kern="0" dirty="0">
                <a:solidFill>
                  <a:srgbClr val="FF0000"/>
                </a:solidFill>
                <a:latin typeface="微軟正黑體" panose="020B0604030504040204" pitchFamily="34" charset="-120"/>
                <a:ea typeface="微軟正黑體" panose="020B0604030504040204" pitchFamily="34" charset="-120"/>
              </a:rPr>
              <a:t>不限次數</a:t>
            </a:r>
            <a:r>
              <a:rPr lang="zh-TW" altLang="en-US" sz="1800" b="0" kern="0" dirty="0">
                <a:solidFill>
                  <a:prstClr val="black"/>
                </a:solidFill>
                <a:latin typeface="微軟正黑體" panose="020B0604030504040204" pitchFamily="34" charset="-120"/>
                <a:ea typeface="微軟正黑體" panose="020B0604030504040204" pitchFamily="34" charset="-120"/>
              </a:rPr>
              <a:t>，</a:t>
            </a:r>
            <a:r>
              <a:rPr lang="zh-TW" altLang="en-US" sz="2000" kern="0" dirty="0">
                <a:solidFill>
                  <a:srgbClr val="FF0000"/>
                </a:solidFill>
                <a:latin typeface="微軟正黑體" panose="020B0604030504040204" pitchFamily="34" charset="-120"/>
                <a:ea typeface="微軟正黑體" panose="020B0604030504040204" pitchFamily="34" charset="-120"/>
              </a:rPr>
              <a:t>每次最長</a:t>
            </a:r>
            <a:r>
              <a:rPr lang="en-US" altLang="zh-TW" sz="2000" kern="0" dirty="0">
                <a:solidFill>
                  <a:srgbClr val="FF0000"/>
                </a:solidFill>
                <a:latin typeface="微軟正黑體" panose="020B0604030504040204" pitchFamily="34" charset="-120"/>
                <a:ea typeface="微軟正黑體" panose="020B0604030504040204" pitchFamily="34" charset="-120"/>
              </a:rPr>
              <a:t>7</a:t>
            </a:r>
            <a:r>
              <a:rPr lang="zh-TW" altLang="en-US" sz="2000" kern="0" dirty="0">
                <a:solidFill>
                  <a:srgbClr val="FF0000"/>
                </a:solidFill>
                <a:latin typeface="微軟正黑體" panose="020B0604030504040204" pitchFamily="34" charset="-120"/>
                <a:ea typeface="微軟正黑體" panose="020B0604030504040204" pitchFamily="34" charset="-120"/>
              </a:rPr>
              <a:t>天</a:t>
            </a:r>
            <a:r>
              <a:rPr lang="zh-TW" altLang="en-US" sz="1800" b="0" kern="0" dirty="0">
                <a:solidFill>
                  <a:prstClr val="black"/>
                </a:solidFill>
                <a:latin typeface="微軟正黑體" panose="020B0604030504040204" pitchFamily="34" charset="-120"/>
                <a:ea typeface="微軟正黑體" panose="020B0604030504040204" pitchFamily="34" charset="-120"/>
              </a:rPr>
              <a:t>之桃園國際機場、小港國際機場外圍停車場免費停車服務。</a:t>
            </a:r>
          </a:p>
          <a:p>
            <a:pPr defTabSz="913138">
              <a:lnSpc>
                <a:spcPts val="2500"/>
              </a:lnSpc>
            </a:pPr>
            <a:endParaRPr lang="zh-TW" altLang="en-US" sz="2800" b="0" kern="0" dirty="0">
              <a:solidFill>
                <a:prstClr val="black"/>
              </a:solidFill>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xmlns="" id="{4903F8B2-BD05-4473-9774-B1D818212AA2}"/>
              </a:ext>
            </a:extLst>
          </p:cNvPr>
          <p:cNvSpPr txBox="1"/>
          <p:nvPr/>
        </p:nvSpPr>
        <p:spPr>
          <a:xfrm>
            <a:off x="4655840" y="6577607"/>
            <a:ext cx="7272808" cy="523220"/>
          </a:xfrm>
          <a:prstGeom prst="rect">
            <a:avLst/>
          </a:prstGeom>
          <a:noFill/>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 上述優惠如有變動依本行公告為準，相關注意事項詳見永豐銀行官網</a:t>
            </a:r>
          </a:p>
          <a:p>
            <a:r>
              <a:rPr lang="zh-TW" altLang="en-US" sz="14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1483737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等腰三角形 26">
            <a:extLst>
              <a:ext uri="{FF2B5EF4-FFF2-40B4-BE49-F238E27FC236}">
                <a16:creationId xmlns:a16="http://schemas.microsoft.com/office/drawing/2014/main" xmlns="" id="{7CE8623F-E3C1-4710-9E4F-FA655C523576}"/>
              </a:ext>
            </a:extLst>
          </p:cNvPr>
          <p:cNvSpPr/>
          <p:nvPr/>
        </p:nvSpPr>
        <p:spPr>
          <a:xfrm rot="18961747">
            <a:off x="-10754724" y="-214942"/>
            <a:ext cx="29158135" cy="12360354"/>
          </a:xfrm>
          <a:prstGeom prst="triangle">
            <a:avLst/>
          </a:prstGeom>
          <a:solidFill>
            <a:srgbClr val="038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xmlns="" id="{FE96D33E-AC49-4291-A8C3-BA407A0AB1AF}"/>
              </a:ext>
            </a:extLst>
          </p:cNvPr>
          <p:cNvSpPr>
            <a:spLocks noGrp="1"/>
          </p:cNvSpPr>
          <p:nvPr>
            <p:ph type="sldNum" sz="quarter" idx="4"/>
          </p:nvPr>
        </p:nvSpPr>
        <p:spPr/>
        <p:txBody>
          <a:bodyPr/>
          <a:lstStyle/>
          <a:p>
            <a:pPr defTabSz="914377" fontAlgn="auto" hangingPunct="1">
              <a:spcBef>
                <a:spcPts val="0"/>
              </a:spcBef>
              <a:spcAft>
                <a:spcPts val="0"/>
              </a:spcAft>
            </a:pPr>
            <a:fld id="{3AB2DB24-5BB4-4F1B-973E-A10FA63DFB9A}" type="slidenum">
              <a:rPr lang="en-US" smtClean="0">
                <a:solidFill>
                  <a:prstClr val="black"/>
                </a:solidFill>
                <a:latin typeface="Calibri"/>
                <a:ea typeface="+mn-ea"/>
                <a:cs typeface="+mn-cs"/>
              </a:rPr>
              <a:pPr defTabSz="914377" fontAlgn="auto" hangingPunct="1">
                <a:spcBef>
                  <a:spcPts val="0"/>
                </a:spcBef>
                <a:spcAft>
                  <a:spcPts val="0"/>
                </a:spcAft>
              </a:pPr>
              <a:t>8</a:t>
            </a:fld>
            <a:endParaRPr lang="en-US" dirty="0">
              <a:solidFill>
                <a:prstClr val="black"/>
              </a:solidFill>
              <a:latin typeface="Calibri"/>
              <a:ea typeface="+mn-ea"/>
              <a:cs typeface="+mn-cs"/>
            </a:endParaRPr>
          </a:p>
        </p:txBody>
      </p:sp>
      <p:pic>
        <p:nvPicPr>
          <p:cNvPr id="3" name="圖片 2">
            <a:extLst>
              <a:ext uri="{FF2B5EF4-FFF2-40B4-BE49-F238E27FC236}">
                <a16:creationId xmlns:a16="http://schemas.microsoft.com/office/drawing/2014/main" xmlns="" id="{D9054827-CA08-4666-AA7A-EB413D9BC584}"/>
              </a:ext>
            </a:extLst>
          </p:cNvPr>
          <p:cNvPicPr>
            <a:picLocks noChangeAspect="1"/>
          </p:cNvPicPr>
          <p:nvPr/>
        </p:nvPicPr>
        <p:blipFill>
          <a:blip r:embed="rId3"/>
          <a:stretch>
            <a:fillRect/>
          </a:stretch>
        </p:blipFill>
        <p:spPr>
          <a:xfrm>
            <a:off x="405015" y="183555"/>
            <a:ext cx="3419329" cy="216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20215515" lon="20668006" rev="1012315"/>
            </a:camera>
            <a:lightRig rig="threePt" dir="t"/>
          </a:scene3d>
        </p:spPr>
      </p:pic>
      <p:sp>
        <p:nvSpPr>
          <p:cNvPr id="20" name="標題 6">
            <a:extLst>
              <a:ext uri="{FF2B5EF4-FFF2-40B4-BE49-F238E27FC236}">
                <a16:creationId xmlns:a16="http://schemas.microsoft.com/office/drawing/2014/main" xmlns="" id="{F3C200C3-280B-4CAB-98AB-E3421C5FF7F6}"/>
              </a:ext>
            </a:extLst>
          </p:cNvPr>
          <p:cNvSpPr txBox="1">
            <a:spLocks/>
          </p:cNvSpPr>
          <p:nvPr/>
        </p:nvSpPr>
        <p:spPr>
          <a:xfrm>
            <a:off x="3647728" y="18355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3600" kern="0" dirty="0">
                <a:solidFill>
                  <a:srgbClr val="FF0000"/>
                </a:solidFill>
                <a:latin typeface="微軟正黑體" panose="020B0604030504040204" pitchFamily="34" charset="-120"/>
                <a:ea typeface="微軟正黑體" panose="020B0604030504040204" pitchFamily="34" charset="-120"/>
              </a:rPr>
              <a:t>免費全球國際機場貴賓室</a:t>
            </a:r>
            <a:r>
              <a:rPr lang="en-US" altLang="zh-TW" sz="3600" kern="0" dirty="0">
                <a:solidFill>
                  <a:srgbClr val="FF0000"/>
                </a:solidFill>
                <a:latin typeface="微軟正黑體" panose="020B0604030504040204" pitchFamily="34" charset="-120"/>
                <a:ea typeface="微軟正黑體" panose="020B0604030504040204" pitchFamily="34" charset="-120"/>
              </a:rPr>
              <a:t>(1</a:t>
            </a:r>
            <a:r>
              <a:rPr lang="zh-TW" altLang="en-US" sz="3600" kern="0" dirty="0">
                <a:solidFill>
                  <a:srgbClr val="FF0000"/>
                </a:solidFill>
                <a:latin typeface="微軟正黑體" panose="020B0604030504040204" pitchFamily="34" charset="-120"/>
                <a:ea typeface="微軟正黑體" panose="020B0604030504040204" pitchFamily="34" charset="-120"/>
              </a:rPr>
              <a:t>年</a:t>
            </a:r>
            <a:r>
              <a:rPr lang="en-US" altLang="zh-TW" sz="3600" kern="0" dirty="0">
                <a:solidFill>
                  <a:srgbClr val="FF0000"/>
                </a:solidFill>
                <a:latin typeface="微軟正黑體" panose="020B0604030504040204" pitchFamily="34" charset="-120"/>
                <a:ea typeface="微軟正黑體" panose="020B0604030504040204" pitchFamily="34" charset="-120"/>
              </a:rPr>
              <a:t>4</a:t>
            </a:r>
            <a:r>
              <a:rPr lang="zh-TW" altLang="en-US" sz="3600" kern="0" dirty="0">
                <a:solidFill>
                  <a:srgbClr val="FF0000"/>
                </a:solidFill>
                <a:latin typeface="微軟正黑體" panose="020B0604030504040204" pitchFamily="34" charset="-120"/>
                <a:ea typeface="微軟正黑體" panose="020B0604030504040204" pitchFamily="34" charset="-120"/>
              </a:rPr>
              <a:t>次</a:t>
            </a:r>
            <a:r>
              <a:rPr lang="en-US" altLang="zh-TW" sz="3600" kern="0" dirty="0">
                <a:solidFill>
                  <a:srgbClr val="FF0000"/>
                </a:solidFill>
                <a:latin typeface="微軟正黑體" panose="020B0604030504040204" pitchFamily="34" charset="-120"/>
                <a:ea typeface="微軟正黑體" panose="020B0604030504040204" pitchFamily="34" charset="-120"/>
              </a:rPr>
              <a:t>)</a:t>
            </a:r>
            <a:endParaRPr lang="zh-TW" altLang="en-US" sz="3600" kern="0" dirty="0">
              <a:solidFill>
                <a:prstClr val="black"/>
              </a:solidFill>
              <a:latin typeface="微軟正黑體" panose="020B0604030504040204" pitchFamily="34" charset="-120"/>
              <a:ea typeface="微軟正黑體" panose="020B0604030504040204" pitchFamily="34" charset="-120"/>
            </a:endParaRPr>
          </a:p>
        </p:txBody>
      </p:sp>
      <p:pic>
        <p:nvPicPr>
          <p:cNvPr id="28" name="圖片 27">
            <a:hlinkClick r:id="rId4" action="ppaction://hlinksldjump"/>
            <a:extLst>
              <a:ext uri="{FF2B5EF4-FFF2-40B4-BE49-F238E27FC236}">
                <a16:creationId xmlns:a16="http://schemas.microsoft.com/office/drawing/2014/main" xmlns="" id="{544B6219-CA25-45B9-91F4-D5502C9E8F9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21077751">
            <a:off x="1204266" y="2349130"/>
            <a:ext cx="1511348" cy="1599587"/>
          </a:xfrm>
          <a:prstGeom prst="rect">
            <a:avLst/>
          </a:prstGeom>
        </p:spPr>
      </p:pic>
      <p:sp>
        <p:nvSpPr>
          <p:cNvPr id="35" name="手繪多邊形 29">
            <a:extLst>
              <a:ext uri="{FF2B5EF4-FFF2-40B4-BE49-F238E27FC236}">
                <a16:creationId xmlns:a16="http://schemas.microsoft.com/office/drawing/2014/main" xmlns="" id="{D88C60F1-F543-4B6D-A964-1E19967A0BC2}"/>
              </a:ext>
            </a:extLst>
          </p:cNvPr>
          <p:cNvSpPr/>
          <p:nvPr/>
        </p:nvSpPr>
        <p:spPr bwMode="auto">
          <a:xfrm rot="21144076" flipH="1">
            <a:off x="1010315" y="3613743"/>
            <a:ext cx="648203" cy="2704220"/>
          </a:xfrm>
          <a:custGeom>
            <a:avLst/>
            <a:gdLst>
              <a:gd name="connsiteX0" fmla="*/ 0 w 766965"/>
              <a:gd name="connsiteY0" fmla="*/ 2448232 h 2448232"/>
              <a:gd name="connsiteX1" fmla="*/ 766917 w 766965"/>
              <a:gd name="connsiteY1" fmla="*/ 1189703 h 2448232"/>
              <a:gd name="connsiteX2" fmla="*/ 29497 w 766965"/>
              <a:gd name="connsiteY2" fmla="*/ 0 h 2448232"/>
            </a:gdLst>
            <a:ahLst/>
            <a:cxnLst>
              <a:cxn ang="0">
                <a:pos x="connsiteX0" y="connsiteY0"/>
              </a:cxn>
              <a:cxn ang="0">
                <a:pos x="connsiteX1" y="connsiteY1"/>
              </a:cxn>
              <a:cxn ang="0">
                <a:pos x="connsiteX2" y="connsiteY2"/>
              </a:cxn>
            </a:cxnLst>
            <a:rect l="l" t="t" r="r" b="b"/>
            <a:pathLst>
              <a:path w="766965" h="2448232">
                <a:moveTo>
                  <a:pt x="0" y="2448232"/>
                </a:moveTo>
                <a:cubicBezTo>
                  <a:pt x="381000" y="2022987"/>
                  <a:pt x="762001" y="1597742"/>
                  <a:pt x="766917" y="1189703"/>
                </a:cubicBezTo>
                <a:cubicBezTo>
                  <a:pt x="771833" y="781664"/>
                  <a:pt x="400665" y="390832"/>
                  <a:pt x="29497" y="0"/>
                </a:cubicBezTo>
              </a:path>
            </a:pathLst>
          </a:custGeom>
          <a:noFill/>
          <a:ln w="28575" cap="flat" cmpd="sng" algn="ctr">
            <a:solidFill>
              <a:schemeClr val="bg1"/>
            </a:solidFill>
            <a:prstDash val="sysDot"/>
            <a:round/>
            <a:headEnd type="none" w="lg" len="lg"/>
            <a:tailEnd type="stealth" w="med" len="med"/>
          </a:ln>
          <a:effectLst/>
        </p:spPr>
        <p:txBody>
          <a:bodyPr/>
          <a:lstStyle/>
          <a:p>
            <a:pPr>
              <a:defRPr/>
            </a:pPr>
            <a:endParaRPr lang="zh-TW" altLang="en-US" dirty="0">
              <a:solidFill>
                <a:srgbClr val="92D050"/>
              </a:solidFill>
            </a:endParaRPr>
          </a:p>
        </p:txBody>
      </p:sp>
      <p:pic>
        <p:nvPicPr>
          <p:cNvPr id="36" name="圖片 35">
            <a:extLst>
              <a:ext uri="{FF2B5EF4-FFF2-40B4-BE49-F238E27FC236}">
                <a16:creationId xmlns:a16="http://schemas.microsoft.com/office/drawing/2014/main" xmlns="" id="{03E3BEC8-DC4D-46ED-B1E8-EB2CFE67BA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13981379">
            <a:off x="1997358" y="6066037"/>
            <a:ext cx="534607" cy="565820"/>
          </a:xfrm>
          <a:prstGeom prst="rect">
            <a:avLst/>
          </a:prstGeom>
        </p:spPr>
      </p:pic>
      <p:sp>
        <p:nvSpPr>
          <p:cNvPr id="6" name="矩形 5">
            <a:extLst>
              <a:ext uri="{FF2B5EF4-FFF2-40B4-BE49-F238E27FC236}">
                <a16:creationId xmlns:a16="http://schemas.microsoft.com/office/drawing/2014/main" xmlns="" id="{D9C4951A-C64F-4DA8-82A0-5844AF558076}"/>
              </a:ext>
            </a:extLst>
          </p:cNvPr>
          <p:cNvSpPr/>
          <p:nvPr/>
        </p:nvSpPr>
        <p:spPr>
          <a:xfrm>
            <a:off x="4223792" y="1052736"/>
            <a:ext cx="7344815" cy="5509200"/>
          </a:xfrm>
          <a:prstGeom prst="rect">
            <a:avLst/>
          </a:prstGeom>
          <a:noFill/>
        </p:spPr>
        <p:txBody>
          <a:bodyPr wrap="square" lIns="91440" tIns="45720" rIns="91440" bIns="45720">
            <a:spAutoFit/>
          </a:bodyPr>
          <a:lstStyle/>
          <a:p>
            <a:pPr lvl="0"/>
            <a:r>
              <a:rPr lang="zh-TW" altLang="zh-TW" sz="3600" dirty="0">
                <a:solidFill>
                  <a:schemeClr val="bg1"/>
                </a:solidFill>
              </a:rPr>
              <a:t>永豐國旅卡持卡人，於合約期間</a:t>
            </a:r>
            <a:r>
              <a:rPr lang="zh-TW" altLang="zh-TW" sz="3600" u="sng" dirty="0">
                <a:solidFill>
                  <a:schemeClr val="bg1"/>
                </a:solidFill>
              </a:rPr>
              <a:t>可享</a:t>
            </a:r>
            <a:r>
              <a:rPr lang="en-US" altLang="zh-TW" sz="3600" u="sng" dirty="0">
                <a:solidFill>
                  <a:schemeClr val="bg1"/>
                </a:solidFill>
              </a:rPr>
              <a:t>1</a:t>
            </a:r>
            <a:r>
              <a:rPr lang="zh-TW" altLang="zh-TW" sz="3600" u="sng" dirty="0">
                <a:solidFill>
                  <a:schemeClr val="bg1"/>
                </a:solidFill>
              </a:rPr>
              <a:t>年</a:t>
            </a:r>
            <a:r>
              <a:rPr lang="en-US" altLang="zh-TW" sz="3600" u="sng" dirty="0">
                <a:solidFill>
                  <a:schemeClr val="bg1"/>
                </a:solidFill>
              </a:rPr>
              <a:t>4</a:t>
            </a:r>
            <a:r>
              <a:rPr lang="zh-TW" altLang="zh-TW" sz="3600" u="sng" dirty="0">
                <a:solidFill>
                  <a:schemeClr val="bg1"/>
                </a:solidFill>
              </a:rPr>
              <a:t>次免費機場貴賓室服務</a:t>
            </a:r>
            <a:r>
              <a:rPr lang="zh-TW" altLang="zh-TW" sz="3600" dirty="0">
                <a:solidFill>
                  <a:schemeClr val="bg1"/>
                </a:solidFill>
              </a:rPr>
              <a:t>。</a:t>
            </a:r>
            <a:endParaRPr lang="en-US" altLang="zh-TW" sz="3600" dirty="0">
              <a:solidFill>
                <a:schemeClr val="bg1"/>
              </a:solidFill>
            </a:endParaRPr>
          </a:p>
          <a:p>
            <a:pPr lvl="0"/>
            <a:endParaRPr lang="en-US" altLang="zh-TW" sz="3600" dirty="0">
              <a:solidFill>
                <a:schemeClr val="bg1"/>
              </a:solidFill>
            </a:endParaRPr>
          </a:p>
          <a:p>
            <a:pPr marL="342900" lvl="0" indent="-342900">
              <a:buFont typeface="Wingdings" panose="05000000000000000000" pitchFamily="2" charset="2"/>
              <a:buChar char="l"/>
            </a:pPr>
            <a:r>
              <a:rPr lang="zh-TW" altLang="zh-TW" sz="2000" dirty="0">
                <a:solidFill>
                  <a:schemeClr val="bg1"/>
                </a:solidFill>
              </a:rPr>
              <a:t>每次使用前需以永豐國旅卡刷卡支付本人當次出國機票全額或</a:t>
            </a:r>
            <a:r>
              <a:rPr lang="en-US" altLang="zh-TW" sz="2000" dirty="0">
                <a:solidFill>
                  <a:schemeClr val="bg1"/>
                </a:solidFill>
              </a:rPr>
              <a:t>80</a:t>
            </a:r>
            <a:r>
              <a:rPr lang="zh-TW" altLang="zh-TW" sz="2000" dirty="0">
                <a:solidFill>
                  <a:schemeClr val="bg1"/>
                </a:solidFill>
              </a:rPr>
              <a:t>％以上之旅遊團費</a:t>
            </a:r>
            <a:r>
              <a:rPr lang="en-US" altLang="zh-TW" sz="2000" dirty="0">
                <a:solidFill>
                  <a:schemeClr val="bg1"/>
                </a:solidFill>
              </a:rPr>
              <a:t>(</a:t>
            </a:r>
            <a:r>
              <a:rPr lang="zh-TW" altLang="en-US" sz="2000" dirty="0">
                <a:solidFill>
                  <a:schemeClr val="bg1"/>
                </a:solidFill>
              </a:rPr>
              <a:t>前述各項消費需單筆達</a:t>
            </a:r>
            <a:r>
              <a:rPr lang="en-US" altLang="zh-TW" sz="2000" dirty="0">
                <a:solidFill>
                  <a:schemeClr val="bg1"/>
                </a:solidFill>
              </a:rPr>
              <a:t>NT$2</a:t>
            </a:r>
            <a:r>
              <a:rPr lang="zh-TW" altLang="en-US" sz="2000" dirty="0">
                <a:solidFill>
                  <a:schemeClr val="bg1"/>
                </a:solidFill>
              </a:rPr>
              <a:t>萬以上</a:t>
            </a:r>
            <a:r>
              <a:rPr lang="en-US" altLang="zh-TW" sz="2000" dirty="0">
                <a:solidFill>
                  <a:schemeClr val="bg1"/>
                </a:solidFill>
              </a:rPr>
              <a:t>)</a:t>
            </a:r>
            <a:r>
              <a:rPr lang="zh-TW" altLang="en-US" sz="2000" dirty="0">
                <a:solidFill>
                  <a:schemeClr val="bg1"/>
                </a:solidFill>
              </a:rPr>
              <a:t>，且當次出國至多使用</a:t>
            </a:r>
            <a:r>
              <a:rPr lang="en-US" altLang="zh-TW" sz="2000" dirty="0">
                <a:solidFill>
                  <a:schemeClr val="bg1"/>
                </a:solidFill>
              </a:rPr>
              <a:t>2</a:t>
            </a:r>
            <a:r>
              <a:rPr lang="zh-TW" altLang="en-US" sz="2000" dirty="0">
                <a:solidFill>
                  <a:schemeClr val="bg1"/>
                </a:solidFill>
              </a:rPr>
              <a:t>次並須於刷卡後</a:t>
            </a:r>
            <a:r>
              <a:rPr lang="en-US" altLang="zh-TW" sz="2000" dirty="0">
                <a:solidFill>
                  <a:schemeClr val="bg1"/>
                </a:solidFill>
              </a:rPr>
              <a:t>2</a:t>
            </a:r>
            <a:r>
              <a:rPr lang="zh-TW" altLang="en-US" sz="2000" dirty="0">
                <a:solidFill>
                  <a:schemeClr val="bg1"/>
                </a:solidFill>
              </a:rPr>
              <a:t>個月內使用完	</a:t>
            </a:r>
            <a:endParaRPr lang="en-US" altLang="zh-TW" sz="2000" dirty="0">
              <a:solidFill>
                <a:schemeClr val="bg1"/>
              </a:solidFill>
            </a:endParaRPr>
          </a:p>
          <a:p>
            <a:pPr marL="342900" lvl="0" indent="-342900">
              <a:buFont typeface="Wingdings" panose="05000000000000000000" pitchFamily="2" charset="2"/>
              <a:buChar char="l"/>
            </a:pPr>
            <a:r>
              <a:rPr lang="zh-TW" altLang="en-US" sz="2000" dirty="0">
                <a:solidFill>
                  <a:schemeClr val="bg1"/>
                </a:solidFill>
              </a:rPr>
              <a:t>新申請或申請到期續卡時，持卡人需於出國前</a:t>
            </a:r>
            <a:r>
              <a:rPr lang="en-US" altLang="zh-TW" sz="2000" dirty="0">
                <a:solidFill>
                  <a:schemeClr val="bg1"/>
                </a:solidFill>
              </a:rPr>
              <a:t>14</a:t>
            </a:r>
            <a:r>
              <a:rPr lang="zh-TW" altLang="en-US" sz="2000" dirty="0">
                <a:solidFill>
                  <a:schemeClr val="bg1"/>
                </a:solidFill>
              </a:rPr>
              <a:t>個工作天致電本行客服申請，本行將於持卡人提出申請</a:t>
            </a:r>
            <a:r>
              <a:rPr lang="en-US" altLang="zh-TW" sz="2000" dirty="0">
                <a:solidFill>
                  <a:schemeClr val="bg1"/>
                </a:solidFill>
              </a:rPr>
              <a:t>5</a:t>
            </a:r>
            <a:r>
              <a:rPr lang="zh-TW" altLang="en-US" sz="2000" dirty="0">
                <a:solidFill>
                  <a:schemeClr val="bg1"/>
                </a:solidFill>
              </a:rPr>
              <a:t>個工作天後，寄發「新貴通」會員卡</a:t>
            </a:r>
            <a:r>
              <a:rPr lang="en-US" altLang="zh-TW" sz="2000" dirty="0">
                <a:solidFill>
                  <a:schemeClr val="bg1"/>
                </a:solidFill>
              </a:rPr>
              <a:t>(</a:t>
            </a:r>
            <a:r>
              <a:rPr lang="zh-TW" altLang="en-US" sz="2000" dirty="0">
                <a:solidFill>
                  <a:schemeClr val="bg1"/>
                </a:solidFill>
              </a:rPr>
              <a:t>倘持卡人已持有本行核發之「新貴通」會員卡者，則不再寄發</a:t>
            </a:r>
            <a:r>
              <a:rPr lang="en-US" altLang="zh-TW" sz="2000" dirty="0">
                <a:solidFill>
                  <a:schemeClr val="bg1"/>
                </a:solidFill>
              </a:rPr>
              <a:t>)</a:t>
            </a:r>
            <a:r>
              <a:rPr lang="zh-TW" altLang="en-US" sz="2000" dirty="0">
                <a:solidFill>
                  <a:schemeClr val="bg1"/>
                </a:solidFill>
              </a:rPr>
              <a:t>。</a:t>
            </a:r>
            <a:endParaRPr lang="en-US" altLang="zh-TW" sz="2000" dirty="0">
              <a:solidFill>
                <a:schemeClr val="bg1"/>
              </a:solidFill>
            </a:endParaRPr>
          </a:p>
          <a:p>
            <a:pPr marL="342900" lvl="0" indent="-342900">
              <a:buFont typeface="Wingdings" panose="05000000000000000000" pitchFamily="2" charset="2"/>
              <a:buChar char="l"/>
            </a:pPr>
            <a:r>
              <a:rPr lang="zh-TW" altLang="en-US" sz="2000" dirty="0">
                <a:solidFill>
                  <a:schemeClr val="bg1"/>
                </a:solidFill>
              </a:rPr>
              <a:t>「新貴通」會員卡效期為一年，效期內得免費使用</a:t>
            </a:r>
            <a:r>
              <a:rPr lang="en-US" altLang="zh-TW" sz="2000" dirty="0">
                <a:solidFill>
                  <a:schemeClr val="bg1"/>
                </a:solidFill>
              </a:rPr>
              <a:t>4</a:t>
            </a:r>
            <a:r>
              <a:rPr lang="zh-TW" altLang="en-US" sz="2000" dirty="0">
                <a:solidFill>
                  <a:schemeClr val="bg1"/>
                </a:solidFill>
              </a:rPr>
              <a:t>次，均係採歸戶且正附卡合併計算。</a:t>
            </a:r>
            <a:endParaRPr lang="en-US" altLang="zh-TW" sz="2000" dirty="0">
              <a:solidFill>
                <a:schemeClr val="bg1"/>
              </a:solidFill>
            </a:endParaRPr>
          </a:p>
          <a:p>
            <a:pPr marL="342900" lvl="0" indent="-342900">
              <a:buFont typeface="Wingdings" panose="05000000000000000000" pitchFamily="2" charset="2"/>
              <a:buChar char="l"/>
            </a:pPr>
            <a:r>
              <a:rPr lang="zh-TW" altLang="en-US" sz="2000" dirty="0">
                <a:solidFill>
                  <a:schemeClr val="bg1"/>
                </a:solidFill>
              </a:rPr>
              <a:t>上述優惠如有變動依本行公告為準，相關注意事項詳見永豐銀行官網。</a:t>
            </a:r>
          </a:p>
          <a:p>
            <a:pPr lvl="0"/>
            <a:endParaRPr lang="zh-TW" altLang="zh-TW" sz="2400" dirty="0">
              <a:solidFill>
                <a:schemeClr val="bg1"/>
              </a:solidFill>
            </a:endParaRPr>
          </a:p>
        </p:txBody>
      </p:sp>
    </p:spTree>
    <p:extLst>
      <p:ext uri="{BB962C8B-B14F-4D97-AF65-F5344CB8AC3E}">
        <p14:creationId xmlns:p14="http://schemas.microsoft.com/office/powerpoint/2010/main" val="9564842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等腰三角形 26">
            <a:extLst>
              <a:ext uri="{FF2B5EF4-FFF2-40B4-BE49-F238E27FC236}">
                <a16:creationId xmlns:a16="http://schemas.microsoft.com/office/drawing/2014/main" xmlns="" id="{7CE8623F-E3C1-4710-9E4F-FA655C523576}"/>
              </a:ext>
            </a:extLst>
          </p:cNvPr>
          <p:cNvSpPr/>
          <p:nvPr/>
        </p:nvSpPr>
        <p:spPr>
          <a:xfrm rot="18961747">
            <a:off x="-9469519" y="-638592"/>
            <a:ext cx="29158135" cy="12360354"/>
          </a:xfrm>
          <a:prstGeom prst="triangle">
            <a:avLst/>
          </a:prstGeom>
          <a:solidFill>
            <a:srgbClr val="038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xmlns="" id="{FE96D33E-AC49-4291-A8C3-BA407A0AB1AF}"/>
              </a:ext>
            </a:extLst>
          </p:cNvPr>
          <p:cNvSpPr>
            <a:spLocks noGrp="1"/>
          </p:cNvSpPr>
          <p:nvPr>
            <p:ph type="sldNum" sz="quarter" idx="4"/>
          </p:nvPr>
        </p:nvSpPr>
        <p:spPr/>
        <p:txBody>
          <a:bodyPr/>
          <a:lstStyle/>
          <a:p>
            <a:pPr defTabSz="914377" fontAlgn="auto" hangingPunct="1">
              <a:spcBef>
                <a:spcPts val="0"/>
              </a:spcBef>
              <a:spcAft>
                <a:spcPts val="0"/>
              </a:spcAft>
            </a:pPr>
            <a:fld id="{3AB2DB24-5BB4-4F1B-973E-A10FA63DFB9A}" type="slidenum">
              <a:rPr lang="en-US" smtClean="0">
                <a:solidFill>
                  <a:prstClr val="black"/>
                </a:solidFill>
                <a:latin typeface="Calibri"/>
                <a:ea typeface="+mn-ea"/>
                <a:cs typeface="+mn-cs"/>
              </a:rPr>
              <a:pPr defTabSz="914377" fontAlgn="auto" hangingPunct="1">
                <a:spcBef>
                  <a:spcPts val="0"/>
                </a:spcBef>
                <a:spcAft>
                  <a:spcPts val="0"/>
                </a:spcAft>
              </a:pPr>
              <a:t>9</a:t>
            </a:fld>
            <a:endParaRPr lang="en-US" dirty="0">
              <a:solidFill>
                <a:prstClr val="black"/>
              </a:solidFill>
              <a:latin typeface="Calibri"/>
              <a:ea typeface="+mn-ea"/>
              <a:cs typeface="+mn-cs"/>
            </a:endParaRPr>
          </a:p>
        </p:txBody>
      </p:sp>
      <p:pic>
        <p:nvPicPr>
          <p:cNvPr id="3" name="圖片 2">
            <a:extLst>
              <a:ext uri="{FF2B5EF4-FFF2-40B4-BE49-F238E27FC236}">
                <a16:creationId xmlns:a16="http://schemas.microsoft.com/office/drawing/2014/main" xmlns="" id="{D9054827-CA08-4666-AA7A-EB413D9BC584}"/>
              </a:ext>
            </a:extLst>
          </p:cNvPr>
          <p:cNvPicPr>
            <a:picLocks noChangeAspect="1"/>
          </p:cNvPicPr>
          <p:nvPr/>
        </p:nvPicPr>
        <p:blipFill>
          <a:blip r:embed="rId3"/>
          <a:stretch>
            <a:fillRect/>
          </a:stretch>
        </p:blipFill>
        <p:spPr>
          <a:xfrm>
            <a:off x="405015" y="183555"/>
            <a:ext cx="3419329" cy="216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20215515" lon="20668006" rev="1012315"/>
            </a:camera>
            <a:lightRig rig="threePt" dir="t"/>
          </a:scene3d>
        </p:spPr>
      </p:pic>
      <p:sp>
        <p:nvSpPr>
          <p:cNvPr id="20" name="標題 6">
            <a:extLst>
              <a:ext uri="{FF2B5EF4-FFF2-40B4-BE49-F238E27FC236}">
                <a16:creationId xmlns:a16="http://schemas.microsoft.com/office/drawing/2014/main" xmlns="" id="{F3C200C3-280B-4CAB-98AB-E3421C5FF7F6}"/>
              </a:ext>
            </a:extLst>
          </p:cNvPr>
          <p:cNvSpPr txBox="1">
            <a:spLocks/>
          </p:cNvSpPr>
          <p:nvPr/>
        </p:nvSpPr>
        <p:spPr>
          <a:xfrm>
            <a:off x="3647728" y="18355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en-US" altLang="zh-TW" sz="3600" kern="0" dirty="0">
                <a:solidFill>
                  <a:srgbClr val="FF0000"/>
                </a:solidFill>
                <a:latin typeface="微軟正黑體" panose="020B0604030504040204" pitchFamily="34" charset="-120"/>
                <a:ea typeface="微軟正黑體" panose="020B0604030504040204" pitchFamily="34" charset="-120"/>
              </a:rPr>
              <a:t>3500</a:t>
            </a:r>
            <a:r>
              <a:rPr lang="zh-TW" altLang="en-US" sz="3600" kern="0" dirty="0">
                <a:solidFill>
                  <a:srgbClr val="FF0000"/>
                </a:solidFill>
                <a:latin typeface="微軟正黑體" panose="020B0604030504040204" pitchFamily="34" charset="-120"/>
                <a:ea typeface="微軟正黑體" panose="020B0604030504040204" pitchFamily="34" charset="-120"/>
              </a:rPr>
              <a:t>萬旅平險</a:t>
            </a:r>
            <a:r>
              <a:rPr lang="en-US" altLang="zh-TW" sz="3600" kern="0" dirty="0">
                <a:solidFill>
                  <a:prstClr val="black"/>
                </a:solidFill>
                <a:latin typeface="微軟正黑體" panose="020B0604030504040204" pitchFamily="34" charset="-120"/>
                <a:ea typeface="微軟正黑體" panose="020B0604030504040204" pitchFamily="34" charset="-120"/>
              </a:rPr>
              <a:t>+</a:t>
            </a:r>
            <a:r>
              <a:rPr lang="zh-TW" altLang="en-US" sz="3600" kern="0" dirty="0">
                <a:solidFill>
                  <a:prstClr val="black"/>
                </a:solidFill>
                <a:latin typeface="微軟正黑體" panose="020B0604030504040204" pitchFamily="34" charset="-120"/>
                <a:ea typeface="微軟正黑體" panose="020B0604030504040204" pitchFamily="34" charset="-120"/>
              </a:rPr>
              <a:t>旅遊不便險</a:t>
            </a:r>
          </a:p>
        </p:txBody>
      </p:sp>
      <p:pic>
        <p:nvPicPr>
          <p:cNvPr id="28" name="圖片 27">
            <a:hlinkClick r:id="rId4" action="ppaction://hlinksldjump"/>
            <a:extLst>
              <a:ext uri="{FF2B5EF4-FFF2-40B4-BE49-F238E27FC236}">
                <a16:creationId xmlns:a16="http://schemas.microsoft.com/office/drawing/2014/main" xmlns="" id="{544B6219-CA25-45B9-91F4-D5502C9E8F9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21077751">
            <a:off x="1204266" y="2349130"/>
            <a:ext cx="1511348" cy="1599587"/>
          </a:xfrm>
          <a:prstGeom prst="rect">
            <a:avLst/>
          </a:prstGeom>
        </p:spPr>
      </p:pic>
      <p:graphicFrame>
        <p:nvGraphicFramePr>
          <p:cNvPr id="29" name="表格 28">
            <a:extLst>
              <a:ext uri="{FF2B5EF4-FFF2-40B4-BE49-F238E27FC236}">
                <a16:creationId xmlns:a16="http://schemas.microsoft.com/office/drawing/2014/main" xmlns="" id="{69841A70-0959-420E-983C-465B5812BF76}"/>
              </a:ext>
            </a:extLst>
          </p:cNvPr>
          <p:cNvGraphicFramePr>
            <a:graphicFrameLocks noGrp="1"/>
          </p:cNvGraphicFramePr>
          <p:nvPr>
            <p:extLst>
              <p:ext uri="{D42A27DB-BD31-4B8C-83A1-F6EECF244321}">
                <p14:modId xmlns:p14="http://schemas.microsoft.com/office/powerpoint/2010/main" val="2936518201"/>
              </p:ext>
            </p:extLst>
          </p:nvPr>
        </p:nvGraphicFramePr>
        <p:xfrm>
          <a:off x="4799856" y="980728"/>
          <a:ext cx="6912768" cy="2099383"/>
        </p:xfrm>
        <a:graphic>
          <a:graphicData uri="http://schemas.openxmlformats.org/drawingml/2006/table">
            <a:tbl>
              <a:tblPr firstRow="1" firstCol="1" bandRow="1"/>
              <a:tblGrid>
                <a:gridCol w="4032448">
                  <a:extLst>
                    <a:ext uri="{9D8B030D-6E8A-4147-A177-3AD203B41FA5}">
                      <a16:colId xmlns:a16="http://schemas.microsoft.com/office/drawing/2014/main" xmlns="" val="2332432204"/>
                    </a:ext>
                  </a:extLst>
                </a:gridCol>
                <a:gridCol w="2880320">
                  <a:extLst>
                    <a:ext uri="{9D8B030D-6E8A-4147-A177-3AD203B41FA5}">
                      <a16:colId xmlns:a16="http://schemas.microsoft.com/office/drawing/2014/main" xmlns="" val="2492712609"/>
                    </a:ext>
                  </a:extLst>
                </a:gridCol>
              </a:tblGrid>
              <a:tr h="318000">
                <a:tc>
                  <a:txBody>
                    <a:bodyPr/>
                    <a:lstStyle/>
                    <a:p>
                      <a:pPr algn="ctr">
                        <a:spcAft>
                          <a:spcPts val="0"/>
                        </a:spcAft>
                      </a:pPr>
                      <a:r>
                        <a:rPr 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Arial Unicode MS"/>
                        </a:rPr>
                        <a:t>保障項目</a:t>
                      </a:r>
                      <a:endParaRPr 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zh-TW" altLang="en-US"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最高保險金額</a:t>
                      </a:r>
                      <a:r>
                        <a:rPr lang="en-US" alt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新臺幣</a:t>
                      </a:r>
                      <a:r>
                        <a:rPr lang="en-US" alt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50015859"/>
                  </a:ext>
                </a:extLst>
              </a:tr>
              <a:tr h="509384">
                <a:tc>
                  <a:txBody>
                    <a:bodyPr/>
                    <a:lstStyle/>
                    <a:p>
                      <a:pPr algn="just">
                        <a:spcAft>
                          <a:spcPts val="0"/>
                        </a:spcAft>
                      </a:pPr>
                      <a:r>
                        <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旅遊平安險</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35,000,000</a:t>
                      </a:r>
                      <a:endPar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24667147"/>
                  </a:ext>
                </a:extLst>
              </a:tr>
              <a:tr h="318000">
                <a:tc>
                  <a:txBody>
                    <a:bodyPr/>
                    <a:lstStyle/>
                    <a:p>
                      <a:pPr algn="just">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傷害醫療保險</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300,000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09066850"/>
                  </a:ext>
                </a:extLst>
              </a:tr>
              <a:tr h="318000">
                <a:tc>
                  <a:txBody>
                    <a:bodyPr/>
                    <a:lstStyle/>
                    <a:p>
                      <a:pPr algn="just">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移靈費用</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30,000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44037067"/>
                  </a:ext>
                </a:extLst>
              </a:tr>
              <a:tr h="635999">
                <a:tc gridSpan="2">
                  <a:txBody>
                    <a:bodyPr/>
                    <a:lstStyle/>
                    <a:p>
                      <a:pPr marL="0" algn="just" defTabSz="932962" rtl="0" eaLnBrk="1" latinLnBrk="0" hangingPunct="1">
                        <a:lnSpc>
                          <a:spcPts val="2000"/>
                        </a:lnSpc>
                        <a:spcAft>
                          <a:spcPts val="0"/>
                        </a:spcAft>
                      </a:pP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傷害醫療保險：醫療費用扣除社會保險後實支實付。</a:t>
                      </a:r>
                    </a:p>
                    <a:p>
                      <a:pPr marL="0" algn="just" defTabSz="932962" rtl="0" eaLnBrk="1" latinLnBrk="0" hangingPunct="1">
                        <a:lnSpc>
                          <a:spcPts val="2000"/>
                        </a:lnSpc>
                        <a:spcAft>
                          <a:spcPts val="0"/>
                        </a:spcAft>
                      </a:pPr>
                      <a:r>
                        <a:rPr lang="en-US" alt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殘障：依殘障等級比例給付。</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spcAft>
                          <a:spcPts val="0"/>
                        </a:spcAft>
                      </a:pP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8847464"/>
                  </a:ext>
                </a:extLst>
              </a:tr>
            </a:tbl>
          </a:graphicData>
        </a:graphic>
      </p:graphicFrame>
      <p:graphicFrame>
        <p:nvGraphicFramePr>
          <p:cNvPr id="34" name="表格 33">
            <a:extLst>
              <a:ext uri="{FF2B5EF4-FFF2-40B4-BE49-F238E27FC236}">
                <a16:creationId xmlns:a16="http://schemas.microsoft.com/office/drawing/2014/main" xmlns="" id="{4DD36294-BB04-4AE3-B7A5-70A2A564EAC6}"/>
              </a:ext>
            </a:extLst>
          </p:cNvPr>
          <p:cNvGraphicFramePr>
            <a:graphicFrameLocks noGrp="1"/>
          </p:cNvGraphicFramePr>
          <p:nvPr>
            <p:extLst>
              <p:ext uri="{D42A27DB-BD31-4B8C-83A1-F6EECF244321}">
                <p14:modId xmlns:p14="http://schemas.microsoft.com/office/powerpoint/2010/main" val="2459647752"/>
              </p:ext>
            </p:extLst>
          </p:nvPr>
        </p:nvGraphicFramePr>
        <p:xfrm>
          <a:off x="4794448" y="3300312"/>
          <a:ext cx="6918176" cy="3557689"/>
        </p:xfrm>
        <a:graphic>
          <a:graphicData uri="http://schemas.openxmlformats.org/drawingml/2006/table">
            <a:tbl>
              <a:tblPr firstRow="1" firstCol="1" bandRow="1"/>
              <a:tblGrid>
                <a:gridCol w="4037856">
                  <a:extLst>
                    <a:ext uri="{9D8B030D-6E8A-4147-A177-3AD203B41FA5}">
                      <a16:colId xmlns:a16="http://schemas.microsoft.com/office/drawing/2014/main" xmlns="" val="3628085558"/>
                    </a:ext>
                  </a:extLst>
                </a:gridCol>
                <a:gridCol w="2880320">
                  <a:extLst>
                    <a:ext uri="{9D8B030D-6E8A-4147-A177-3AD203B41FA5}">
                      <a16:colId xmlns:a16="http://schemas.microsoft.com/office/drawing/2014/main" xmlns="" val="3718071950"/>
                    </a:ext>
                  </a:extLst>
                </a:gridCol>
              </a:tblGrid>
              <a:tr h="316271">
                <a:tc>
                  <a:txBody>
                    <a:bodyPr/>
                    <a:lstStyle/>
                    <a:p>
                      <a:pPr algn="ctr">
                        <a:spcAft>
                          <a:spcPts val="0"/>
                        </a:spcAft>
                      </a:pPr>
                      <a:r>
                        <a:rPr 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Arial Unicode MS"/>
                        </a:rPr>
                        <a:t>保障項目</a:t>
                      </a:r>
                      <a:endParaRPr 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zh-TW" altLang="en-US"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最高保險金額</a:t>
                      </a:r>
                      <a:r>
                        <a:rPr lang="en-US" alt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新臺幣</a:t>
                      </a:r>
                      <a:r>
                        <a:rPr lang="en-US" alt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0734754"/>
                  </a:ext>
                </a:extLst>
              </a:tr>
              <a:tr h="491978">
                <a:tc>
                  <a:txBody>
                    <a:bodyPr/>
                    <a:lstStyle/>
                    <a:p>
                      <a:pPr algn="just">
                        <a:spcAft>
                          <a:spcPts val="0"/>
                        </a:spcAft>
                      </a:pPr>
                      <a:r>
                        <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班機延誤</a:t>
                      </a: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10,000</a:t>
                      </a:r>
                      <a:endPar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2349029"/>
                  </a:ext>
                </a:extLst>
              </a:tr>
              <a:tr h="491978">
                <a:tc>
                  <a:txBody>
                    <a:bodyPr/>
                    <a:lstStyle/>
                    <a:p>
                      <a:pPr algn="just">
                        <a:spcAft>
                          <a:spcPts val="0"/>
                        </a:spcAft>
                      </a:pPr>
                      <a:r>
                        <a:rPr lang="zh-TW"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行李延誤</a:t>
                      </a:r>
                      <a:r>
                        <a:rPr lang="en-US"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10,000</a:t>
                      </a:r>
                      <a:endPar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09831775"/>
                  </a:ext>
                </a:extLst>
              </a:tr>
              <a:tr h="303205">
                <a:tc>
                  <a:txBody>
                    <a:bodyPr/>
                    <a:lstStyle/>
                    <a:p>
                      <a:pPr algn="just">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行李遺失</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30,000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40978686"/>
                  </a:ext>
                </a:extLst>
              </a:tr>
              <a:tr h="303205">
                <a:tc>
                  <a:txBody>
                    <a:bodyPr/>
                    <a:lstStyle/>
                    <a:p>
                      <a:pPr algn="just">
                        <a:spcAft>
                          <a:spcPts val="0"/>
                        </a:spcAft>
                      </a:pP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旅行文件重置</a:t>
                      </a:r>
                      <a:r>
                        <a:rPr lang="en-US"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10,000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53674946"/>
                  </a:ext>
                </a:extLst>
              </a:tr>
              <a:tr h="303205">
                <a:tc>
                  <a:txBody>
                    <a:bodyPr/>
                    <a:lstStyle/>
                    <a:p>
                      <a:pPr algn="just">
                        <a:spcAft>
                          <a:spcPts val="0"/>
                        </a:spcAft>
                      </a:pP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劫機補償</a:t>
                      </a:r>
                      <a:r>
                        <a:rPr lang="en-US"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每日</a:t>
                      </a:r>
                      <a:r>
                        <a:rPr lang="en-US"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5,000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34999854"/>
                  </a:ext>
                </a:extLst>
              </a:tr>
              <a:tr h="1347847">
                <a:tc gridSpan="2">
                  <a:txBody>
                    <a:bodyPr/>
                    <a:lstStyle/>
                    <a:p>
                      <a:pPr algn="just">
                        <a:lnSpc>
                          <a:spcPts val="2000"/>
                        </a:lnSpc>
                        <a:spcAft>
                          <a:spcPts val="0"/>
                        </a:spcAft>
                      </a:pP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班機延誤：班機延誤超過</a:t>
                      </a: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小時以上。</a:t>
                      </a:r>
                    </a:p>
                    <a:p>
                      <a:pPr algn="just">
                        <a:lnSpc>
                          <a:spcPts val="2000"/>
                        </a:lnSpc>
                        <a:spcAft>
                          <a:spcPts val="0"/>
                        </a:spcAft>
                      </a:pP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行李延誤：行李延誤</a:t>
                      </a: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6-24</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小時之間。</a:t>
                      </a:r>
                    </a:p>
                    <a:p>
                      <a:pPr algn="just">
                        <a:lnSpc>
                          <a:spcPts val="2000"/>
                        </a:lnSpc>
                        <a:spcAft>
                          <a:spcPts val="0"/>
                        </a:spcAft>
                      </a:pP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行李遺失：行李延誤超過</a:t>
                      </a: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24</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小時以上。</a:t>
                      </a:r>
                    </a:p>
                    <a:p>
                      <a:pPr algn="just">
                        <a:lnSpc>
                          <a:spcPts val="2000"/>
                        </a:lnSpc>
                        <a:spcAft>
                          <a:spcPts val="0"/>
                        </a:spcAft>
                      </a:pP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‧持卡人及其家屬，於同一事故中，合計可得之班機延誤、行李延誤及行李遺失之最高賠償限額為上述限額之兩倍。</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xmlns="" val="3271721052"/>
                  </a:ext>
                </a:extLst>
              </a:tr>
            </a:tbl>
          </a:graphicData>
        </a:graphic>
      </p:graphicFrame>
      <p:sp>
        <p:nvSpPr>
          <p:cNvPr id="35" name="手繪多邊形 29">
            <a:extLst>
              <a:ext uri="{FF2B5EF4-FFF2-40B4-BE49-F238E27FC236}">
                <a16:creationId xmlns:a16="http://schemas.microsoft.com/office/drawing/2014/main" xmlns="" id="{D88C60F1-F543-4B6D-A964-1E19967A0BC2}"/>
              </a:ext>
            </a:extLst>
          </p:cNvPr>
          <p:cNvSpPr/>
          <p:nvPr/>
        </p:nvSpPr>
        <p:spPr bwMode="auto">
          <a:xfrm rot="21144076" flipH="1">
            <a:off x="1010315" y="3613743"/>
            <a:ext cx="648203" cy="2704220"/>
          </a:xfrm>
          <a:custGeom>
            <a:avLst/>
            <a:gdLst>
              <a:gd name="connsiteX0" fmla="*/ 0 w 766965"/>
              <a:gd name="connsiteY0" fmla="*/ 2448232 h 2448232"/>
              <a:gd name="connsiteX1" fmla="*/ 766917 w 766965"/>
              <a:gd name="connsiteY1" fmla="*/ 1189703 h 2448232"/>
              <a:gd name="connsiteX2" fmla="*/ 29497 w 766965"/>
              <a:gd name="connsiteY2" fmla="*/ 0 h 2448232"/>
            </a:gdLst>
            <a:ahLst/>
            <a:cxnLst>
              <a:cxn ang="0">
                <a:pos x="connsiteX0" y="connsiteY0"/>
              </a:cxn>
              <a:cxn ang="0">
                <a:pos x="connsiteX1" y="connsiteY1"/>
              </a:cxn>
              <a:cxn ang="0">
                <a:pos x="connsiteX2" y="connsiteY2"/>
              </a:cxn>
            </a:cxnLst>
            <a:rect l="l" t="t" r="r" b="b"/>
            <a:pathLst>
              <a:path w="766965" h="2448232">
                <a:moveTo>
                  <a:pt x="0" y="2448232"/>
                </a:moveTo>
                <a:cubicBezTo>
                  <a:pt x="381000" y="2022987"/>
                  <a:pt x="762001" y="1597742"/>
                  <a:pt x="766917" y="1189703"/>
                </a:cubicBezTo>
                <a:cubicBezTo>
                  <a:pt x="771833" y="781664"/>
                  <a:pt x="400665" y="390832"/>
                  <a:pt x="29497" y="0"/>
                </a:cubicBezTo>
              </a:path>
            </a:pathLst>
          </a:custGeom>
          <a:noFill/>
          <a:ln w="28575" cap="flat" cmpd="sng" algn="ctr">
            <a:solidFill>
              <a:schemeClr val="bg1"/>
            </a:solidFill>
            <a:prstDash val="sysDot"/>
            <a:round/>
            <a:headEnd type="none" w="lg" len="lg"/>
            <a:tailEnd type="stealth" w="med" len="med"/>
          </a:ln>
          <a:effectLst/>
        </p:spPr>
        <p:txBody>
          <a:bodyPr/>
          <a:lstStyle/>
          <a:p>
            <a:pPr>
              <a:defRPr/>
            </a:pPr>
            <a:endParaRPr lang="zh-TW" altLang="en-US" dirty="0">
              <a:solidFill>
                <a:srgbClr val="92D050"/>
              </a:solidFill>
            </a:endParaRPr>
          </a:p>
        </p:txBody>
      </p:sp>
      <p:pic>
        <p:nvPicPr>
          <p:cNvPr id="4" name="圖片 3">
            <a:extLst>
              <a:ext uri="{FF2B5EF4-FFF2-40B4-BE49-F238E27FC236}">
                <a16:creationId xmlns:a16="http://schemas.microsoft.com/office/drawing/2014/main" xmlns="" id="{38A0868C-C9FB-44B2-9644-45EA82D70A3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885" b="96731" l="1014" r="97973">
                        <a14:foregroundMark x1="24662" y1="28462" x2="24662" y2="28462"/>
                        <a14:foregroundMark x1="5405" y1="50769" x2="5405" y2="50769"/>
                        <a14:foregroundMark x1="7601" y1="61538" x2="7601" y2="61538"/>
                        <a14:foregroundMark x1="1351" y1="52500" x2="1351" y2="52500"/>
                        <a14:foregroundMark x1="16554" y1="97115" x2="16554" y2="97115"/>
                        <a14:foregroundMark x1="19932" y1="95000" x2="19932" y2="95000"/>
                        <a14:foregroundMark x1="35304" y1="31731" x2="35304" y2="31731"/>
                        <a14:foregroundMark x1="33784" y1="32885" x2="33784" y2="32885"/>
                        <a14:foregroundMark x1="22973" y1="35000" x2="22973" y2="35000"/>
                        <a14:foregroundMark x1="76858" y1="2885" x2="76858" y2="2885"/>
                        <a14:foregroundMark x1="75507" y1="17692" x2="75507" y2="17692"/>
                        <a14:foregroundMark x1="86149" y1="19615" x2="86149" y2="19615"/>
                        <a14:foregroundMark x1="84122" y1="13462" x2="84122" y2="13462"/>
                        <a14:foregroundMark x1="85642" y1="12115" x2="85642" y2="12115"/>
                        <a14:foregroundMark x1="73818" y1="11731" x2="73818" y2="11731"/>
                        <a14:foregroundMark x1="74324" y1="29423" x2="74324" y2="29423"/>
                        <a14:foregroundMark x1="76689" y1="41154" x2="76689" y2="41154"/>
                        <a14:foregroundMark x1="80068" y1="96538" x2="80068" y2="96538"/>
                        <a14:foregroundMark x1="60304" y1="92308" x2="60304" y2="92308"/>
                        <a14:foregroundMark x1="64358" y1="91538" x2="64358" y2="91538"/>
                        <a14:foregroundMark x1="70439" y1="86923" x2="70608" y2="86923"/>
                        <a14:foregroundMark x1="80068" y1="86731" x2="80068" y2="86731"/>
                        <a14:foregroundMark x1="82770" y1="85577" x2="83108" y2="84423"/>
                        <a14:foregroundMark x1="84966" y1="75577" x2="83784" y2="68462"/>
                        <a14:foregroundMark x1="83108" y1="61923" x2="79899" y2="52500"/>
                        <a14:foregroundMark x1="78547" y1="47308" x2="77534" y2="34231"/>
                        <a14:foregroundMark x1="76858" y1="29038" x2="74831" y2="23077"/>
                        <a14:foregroundMark x1="70946" y1="19808" x2="70946" y2="19808"/>
                        <a14:foregroundMark x1="69257" y1="26154" x2="69257" y2="27115"/>
                        <a14:foregroundMark x1="68581" y1="30000" x2="67399" y2="36346"/>
                        <a14:foregroundMark x1="67230" y1="38846" x2="66892" y2="43269"/>
                        <a14:foregroundMark x1="66892" y1="46154" x2="66892" y2="50192"/>
                        <a14:foregroundMark x1="67230" y1="50385" x2="68581" y2="51923"/>
                        <a14:foregroundMark x1="69595" y1="53269" x2="71453" y2="56154"/>
                        <a14:foregroundMark x1="71959" y1="56538" x2="72973" y2="57308"/>
                        <a14:foregroundMark x1="73986" y1="58462" x2="75000" y2="59231"/>
                        <a14:foregroundMark x1="75507" y1="59231" x2="75676" y2="60000"/>
                        <a14:foregroundMark x1="75676" y1="60000" x2="76858" y2="61154"/>
                        <a14:foregroundMark x1="77365" y1="64808" x2="77365" y2="70385"/>
                        <a14:foregroundMark x1="76014" y1="73269" x2="75676" y2="77308"/>
                        <a14:foregroundMark x1="75000" y1="79808" x2="74831" y2="81154"/>
                        <a14:foregroundMark x1="87669" y1="34038" x2="87669" y2="34038"/>
                        <a14:foregroundMark x1="86993" y1="33462" x2="86993" y2="29615"/>
                        <a14:foregroundMark x1="86993" y1="27885" x2="86824" y2="24808"/>
                        <a14:foregroundMark x1="86655" y1="23462" x2="84966" y2="20192"/>
                        <a14:foregroundMark x1="83953" y1="19038" x2="82095" y2="19038"/>
                        <a14:foregroundMark x1="76689" y1="17885" x2="76689" y2="17885"/>
                        <a14:foregroundMark x1="67568" y1="20769" x2="66554" y2="21538"/>
                        <a14:foregroundMark x1="62669" y1="25769" x2="61824" y2="28846"/>
                        <a14:foregroundMark x1="62162" y1="31154" x2="62669" y2="32308"/>
                        <a14:foregroundMark x1="91554" y1="46923" x2="90878" y2="46923"/>
                        <a14:foregroundMark x1="88007" y1="41538" x2="88007" y2="41538"/>
                        <a14:foregroundMark x1="87838" y1="40962" x2="87500" y2="43077"/>
                        <a14:foregroundMark x1="87500" y1="52308" x2="86993" y2="51538"/>
                        <a14:foregroundMark x1="86655" y1="51538" x2="84966" y2="59038"/>
                        <a14:foregroundMark x1="84966" y1="61538" x2="84459" y2="67500"/>
                        <a14:foregroundMark x1="81588" y1="83269" x2="81588" y2="83269"/>
                        <a14:foregroundMark x1="84459" y1="89231" x2="84459" y2="89231"/>
                        <a14:foregroundMark x1="86993" y1="90577" x2="86993" y2="89615"/>
                        <a14:foregroundMark x1="71622" y1="87692" x2="71622" y2="88269"/>
                        <a14:foregroundMark x1="74831" y1="92692" x2="74831" y2="92692"/>
                        <a14:foregroundMark x1="74662" y1="91923" x2="74662" y2="91923"/>
                        <a14:foregroundMark x1="76014" y1="89615" x2="76014" y2="89615"/>
                        <a14:foregroundMark x1="76014" y1="89038" x2="76858" y2="87885"/>
                        <a14:foregroundMark x1="78378" y1="86731" x2="79561" y2="81923"/>
                        <a14:foregroundMark x1="79899" y1="80385" x2="79899" y2="80385"/>
                        <a14:foregroundMark x1="80574" y1="78846" x2="81081" y2="79231"/>
                        <a14:foregroundMark x1="81419" y1="79231" x2="81926" y2="79231"/>
                        <a14:foregroundMark x1="77365" y1="22692" x2="77365" y2="22692"/>
                        <a14:foregroundMark x1="62331" y1="20962" x2="62331" y2="20962"/>
                        <a14:foregroundMark x1="91892" y1="26923" x2="91892" y2="26923"/>
                        <a14:foregroundMark x1="92736" y1="28462" x2="92736" y2="29423"/>
                        <a14:foregroundMark x1="92736" y1="33846" x2="92568" y2="35192"/>
                        <a14:foregroundMark x1="92568" y1="35769" x2="92568" y2="38077"/>
                        <a14:foregroundMark x1="92568" y1="41154" x2="92568" y2="41154"/>
                        <a14:foregroundMark x1="92568" y1="43077" x2="92230" y2="44615"/>
                        <a14:foregroundMark x1="90709" y1="47308" x2="89189" y2="53269"/>
                        <a14:foregroundMark x1="88682" y1="57115" x2="88514" y2="60769"/>
                        <a14:foregroundMark x1="88176" y1="63654" x2="88007" y2="66923"/>
                        <a14:foregroundMark x1="87838" y1="68269" x2="87838" y2="71154"/>
                        <a14:foregroundMark x1="87838" y1="71731" x2="87500" y2="75192"/>
                        <a14:foregroundMark x1="86993" y1="77308" x2="86655" y2="78462"/>
                        <a14:foregroundMark x1="86993" y1="82500" x2="86993" y2="83846"/>
                        <a14:foregroundMark x1="87500" y1="85385" x2="87500" y2="86923"/>
                        <a14:foregroundMark x1="87500" y1="88462" x2="87162" y2="91154"/>
                        <a14:foregroundMark x1="86486" y1="92500" x2="85811" y2="93654"/>
                        <a14:foregroundMark x1="69257" y1="90385" x2="69257" y2="90385"/>
                        <a14:foregroundMark x1="68919" y1="90385" x2="67230" y2="90385"/>
                        <a14:foregroundMark x1="65372" y1="90385" x2="62838" y2="89615"/>
                        <a14:foregroundMark x1="62500" y1="89423" x2="60473" y2="89423"/>
                        <a14:foregroundMark x1="94257" y1="62885" x2="94257" y2="62885"/>
                        <a14:foregroundMark x1="94257" y1="62500" x2="94257" y2="58462"/>
                        <a14:foregroundMark x1="94088" y1="53846" x2="93581" y2="52692"/>
                        <a14:foregroundMark x1="97973" y1="28269" x2="97973" y2="28269"/>
                        <a14:foregroundMark x1="73311" y1="10385" x2="73311" y2="10385"/>
                        <a14:foregroundMark x1="72804" y1="12692" x2="72804" y2="12692"/>
                        <a14:foregroundMark x1="86486" y1="11923" x2="86486" y2="11923"/>
                        <a14:foregroundMark x1="85473" y1="10000" x2="85473" y2="11538"/>
                        <a14:foregroundMark x1="86824" y1="15000" x2="86824" y2="15000"/>
                        <a14:foregroundMark x1="34797" y1="31731" x2="34797" y2="31731"/>
                        <a14:foregroundMark x1="35473" y1="33846" x2="36149" y2="33846"/>
                        <a14:foregroundMark x1="22297" y1="36154" x2="22297" y2="36154"/>
                        <a14:foregroundMark x1="22804" y1="37308" x2="22804" y2="37308"/>
                        <a14:foregroundMark x1="73311" y1="10385" x2="72973" y2="10962"/>
                        <a14:foregroundMark x1="72973" y1="13846" x2="72973" y2="13846"/>
                        <a14:foregroundMark x1="72804" y1="12692" x2="72804" y2="12692"/>
                        <a14:foregroundMark x1="85473" y1="14423" x2="85473" y2="14423"/>
                        <a14:foregroundMark x1="85811" y1="11731" x2="85811" y2="11731"/>
                        <a14:foregroundMark x1="85811" y1="15385" x2="85811" y2="15385"/>
                        <a14:foregroundMark x1="85980" y1="12308" x2="85980" y2="12308"/>
                        <a14:foregroundMark x1="73649" y1="12115" x2="73649" y2="12115"/>
                        <a14:foregroundMark x1="73818" y1="12115" x2="73818" y2="12115"/>
                        <a14:foregroundMark x1="73986" y1="10962" x2="73986" y2="10962"/>
                        <a14:foregroundMark x1="73986" y1="10962" x2="73986" y2="10962"/>
                        <a14:foregroundMark x1="73986" y1="10962" x2="73986" y2="10962"/>
                        <a14:foregroundMark x1="73986" y1="10962" x2="73986" y2="10962"/>
                        <a14:foregroundMark x1="73986" y1="10769" x2="73986" y2="10769"/>
                        <a14:foregroundMark x1="73986" y1="10769" x2="73986" y2="10769"/>
                        <a14:foregroundMark x1="73986" y1="10769" x2="73986" y2="10769"/>
                        <a14:foregroundMark x1="71959" y1="10769" x2="71959" y2="10769"/>
                        <a14:foregroundMark x1="73986" y1="12692" x2="73986" y2="12692"/>
                        <a14:foregroundMark x1="86993" y1="13269" x2="86993" y2="13269"/>
                        <a14:foregroundMark x1="86824" y1="10385" x2="86824" y2="10385"/>
                        <a14:foregroundMark x1="86993" y1="10577" x2="86993" y2="10577"/>
                        <a14:foregroundMark x1="86655" y1="11731" x2="86655" y2="11731"/>
                        <a14:foregroundMark x1="86655" y1="13269" x2="86655" y2="13269"/>
                        <a14:foregroundMark x1="87669" y1="12885" x2="86993" y2="12692"/>
                        <a14:foregroundMark x1="86824" y1="11154" x2="86824" y2="11154"/>
                      </a14:backgroundRemoval>
                    </a14:imgEffect>
                  </a14:imgLayer>
                </a14:imgProps>
              </a:ext>
            </a:extLst>
          </a:blip>
          <a:stretch>
            <a:fillRect/>
          </a:stretch>
        </p:blipFill>
        <p:spPr>
          <a:xfrm>
            <a:off x="2197988" y="4094579"/>
            <a:ext cx="2603376" cy="2286749"/>
          </a:xfrm>
          <a:prstGeom prst="rect">
            <a:avLst/>
          </a:prstGeom>
        </p:spPr>
      </p:pic>
      <p:pic>
        <p:nvPicPr>
          <p:cNvPr id="36" name="圖片 35">
            <a:extLst>
              <a:ext uri="{FF2B5EF4-FFF2-40B4-BE49-F238E27FC236}">
                <a16:creationId xmlns:a16="http://schemas.microsoft.com/office/drawing/2014/main" xmlns="" id="{03E3BEC8-DC4D-46ED-B1E8-EB2CFE67BA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13981379">
            <a:off x="1997358" y="6066037"/>
            <a:ext cx="534607" cy="565820"/>
          </a:xfrm>
          <a:prstGeom prst="rect">
            <a:avLst/>
          </a:prstGeom>
        </p:spPr>
      </p:pic>
    </p:spTree>
    <p:extLst>
      <p:ext uri="{BB962C8B-B14F-4D97-AF65-F5344CB8AC3E}">
        <p14:creationId xmlns:p14="http://schemas.microsoft.com/office/powerpoint/2010/main" val="200163464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Univers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iversal Template">
      <a:majorFont>
        <a:latin typeface="Arial"/>
        <a:ea typeface=""/>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lnDef>
  </a:objectDefaults>
  <a:extraClrSchemeLst>
    <a:extraClrScheme>
      <a:clrScheme name="Universal 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niversal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niversal 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niversal 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niversal 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niversal 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niversal 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niversal 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ivers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iversal Template">
      <a:majorFont>
        <a:latin typeface="Arial"/>
        <a:ea typeface=""/>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4000" b="1" i="0" u="none" strike="noStrike" cap="none" normalizeH="0" baseline="0" smtClean="0">
            <a:ln>
              <a:noFill/>
            </a:ln>
            <a:solidFill>
              <a:schemeClr val="tx1"/>
            </a:solidFill>
            <a:effectLst/>
            <a:latin typeface="Arial" charset="0"/>
            <a:ea typeface="华文楷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lnDef>
  </a:objectDefaults>
  <a:extraClrSchemeLst>
    <a:extraClrScheme>
      <a:clrScheme name="Universal 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niversal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niversal 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niversal 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niversal 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niversal 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niversal 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niversal 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nivers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iversal Template">
      <a:majorFont>
        <a:latin typeface="Arial"/>
        <a:ea typeface=""/>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lnDef>
  </a:objectDefaults>
  <a:extraClrSchemeLst>
    <a:extraClrScheme>
      <a:clrScheme name="Universal 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niversal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niversal 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niversal 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niversal 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niversal 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niversal 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niversal 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8037</TotalTime>
  <Words>2634</Words>
  <Application>Microsoft Office PowerPoint</Application>
  <PresentationFormat>自訂</PresentationFormat>
  <Paragraphs>174</Paragraphs>
  <Slides>12</Slides>
  <Notes>11</Notes>
  <HiddenSlides>0</HiddenSlides>
  <MMClips>0</MMClips>
  <ScaleCrop>false</ScaleCrop>
  <HeadingPairs>
    <vt:vector size="4" baseType="variant">
      <vt:variant>
        <vt:lpstr>佈景主題</vt:lpstr>
      </vt:variant>
      <vt:variant>
        <vt:i4>4</vt:i4>
      </vt:variant>
      <vt:variant>
        <vt:lpstr>投影片標題</vt:lpstr>
      </vt:variant>
      <vt:variant>
        <vt:i4>12</vt:i4>
      </vt:variant>
    </vt:vector>
  </HeadingPairs>
  <TitlesOfParts>
    <vt:vector size="16" baseType="lpstr">
      <vt:lpstr>Universal Template</vt:lpstr>
      <vt:lpstr>1_Universal Template</vt:lpstr>
      <vt:lpstr>3_Universal Template</vt:lpstr>
      <vt:lpstr>1_自訂設計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數位帳戶介紹-高利活存</vt:lpstr>
      <vt:lpstr>數位帳戶介紹-跨轉跨提</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鄭玉青-消金企劃部-銀行</dc:creator>
  <cp:lastModifiedBy>USER</cp:lastModifiedBy>
  <cp:revision>403</cp:revision>
  <cp:lastPrinted>2019-12-11T07:38:12Z</cp:lastPrinted>
  <dcterms:created xsi:type="dcterms:W3CDTF">2019-10-01T05:48:48Z</dcterms:created>
  <dcterms:modified xsi:type="dcterms:W3CDTF">2019-12-25T05:31:04Z</dcterms:modified>
</cp:coreProperties>
</file>